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8"/>
  </p:notesMasterIdLst>
  <p:sldIdLst>
    <p:sldId id="256" r:id="rId2"/>
    <p:sldId id="493" r:id="rId3"/>
    <p:sldId id="257" r:id="rId4"/>
    <p:sldId id="258" r:id="rId5"/>
    <p:sldId id="259" r:id="rId6"/>
    <p:sldId id="260" r:id="rId7"/>
    <p:sldId id="261" r:id="rId8"/>
    <p:sldId id="262" r:id="rId9"/>
    <p:sldId id="263" r:id="rId10"/>
    <p:sldId id="266" r:id="rId11"/>
    <p:sldId id="267" r:id="rId12"/>
    <p:sldId id="269" r:id="rId13"/>
    <p:sldId id="270" r:id="rId14"/>
    <p:sldId id="271" r:id="rId15"/>
    <p:sldId id="272" r:id="rId16"/>
    <p:sldId id="274" r:id="rId17"/>
    <p:sldId id="276" r:id="rId18"/>
    <p:sldId id="277" r:id="rId19"/>
    <p:sldId id="279" r:id="rId20"/>
    <p:sldId id="281" r:id="rId21"/>
    <p:sldId id="282" r:id="rId22"/>
    <p:sldId id="283" r:id="rId23"/>
    <p:sldId id="284" r:id="rId24"/>
    <p:sldId id="285" r:id="rId25"/>
    <p:sldId id="286" r:id="rId26"/>
    <p:sldId id="287" r:id="rId27"/>
    <p:sldId id="288" r:id="rId28"/>
    <p:sldId id="289" r:id="rId29"/>
    <p:sldId id="290" r:id="rId30"/>
    <p:sldId id="291" r:id="rId31"/>
    <p:sldId id="293" r:id="rId32"/>
    <p:sldId id="295" r:id="rId33"/>
    <p:sldId id="298" r:id="rId34"/>
    <p:sldId id="299" r:id="rId35"/>
    <p:sldId id="302" r:id="rId36"/>
    <p:sldId id="303" r:id="rId37"/>
    <p:sldId id="490" r:id="rId38"/>
    <p:sldId id="304" r:id="rId39"/>
    <p:sldId id="305" r:id="rId40"/>
    <p:sldId id="306" r:id="rId41"/>
    <p:sldId id="307" r:id="rId42"/>
    <p:sldId id="308" r:id="rId43"/>
    <p:sldId id="310" r:id="rId44"/>
    <p:sldId id="312" r:id="rId45"/>
    <p:sldId id="313" r:id="rId46"/>
    <p:sldId id="315" r:id="rId47"/>
    <p:sldId id="316" r:id="rId48"/>
    <p:sldId id="317" r:id="rId49"/>
    <p:sldId id="318" r:id="rId50"/>
    <p:sldId id="491" r:id="rId51"/>
    <p:sldId id="492" r:id="rId52"/>
    <p:sldId id="319" r:id="rId53"/>
    <p:sldId id="322" r:id="rId54"/>
    <p:sldId id="320" r:id="rId55"/>
    <p:sldId id="321" r:id="rId56"/>
    <p:sldId id="323" r:id="rId57"/>
    <p:sldId id="324" r:id="rId58"/>
    <p:sldId id="325" r:id="rId59"/>
    <p:sldId id="326" r:id="rId60"/>
    <p:sldId id="327" r:id="rId61"/>
    <p:sldId id="328" r:id="rId62"/>
    <p:sldId id="329" r:id="rId63"/>
    <p:sldId id="330" r:id="rId64"/>
    <p:sldId id="331" r:id="rId65"/>
    <p:sldId id="332" r:id="rId66"/>
    <p:sldId id="333" r:id="rId67"/>
    <p:sldId id="334" r:id="rId68"/>
    <p:sldId id="335" r:id="rId69"/>
    <p:sldId id="336" r:id="rId70"/>
    <p:sldId id="337" r:id="rId71"/>
    <p:sldId id="338" r:id="rId72"/>
    <p:sldId id="339" r:id="rId73"/>
    <p:sldId id="340" r:id="rId74"/>
    <p:sldId id="341" r:id="rId75"/>
    <p:sldId id="342" r:id="rId76"/>
    <p:sldId id="344" r:id="rId77"/>
    <p:sldId id="345" r:id="rId78"/>
    <p:sldId id="346" r:id="rId79"/>
    <p:sldId id="348" r:id="rId80"/>
    <p:sldId id="350" r:id="rId81"/>
    <p:sldId id="351" r:id="rId82"/>
    <p:sldId id="352" r:id="rId83"/>
    <p:sldId id="354" r:id="rId84"/>
    <p:sldId id="355" r:id="rId85"/>
    <p:sldId id="356" r:id="rId86"/>
    <p:sldId id="358" r:id="rId87"/>
    <p:sldId id="360" r:id="rId88"/>
    <p:sldId id="361" r:id="rId89"/>
    <p:sldId id="362" r:id="rId90"/>
    <p:sldId id="363" r:id="rId91"/>
    <p:sldId id="364" r:id="rId92"/>
    <p:sldId id="365" r:id="rId93"/>
    <p:sldId id="366" r:id="rId94"/>
    <p:sldId id="367" r:id="rId95"/>
    <p:sldId id="368" r:id="rId96"/>
    <p:sldId id="369" r:id="rId97"/>
    <p:sldId id="371" r:id="rId98"/>
    <p:sldId id="372" r:id="rId99"/>
    <p:sldId id="373" r:id="rId100"/>
    <p:sldId id="374" r:id="rId101"/>
    <p:sldId id="376" r:id="rId102"/>
    <p:sldId id="377" r:id="rId103"/>
    <p:sldId id="378" r:id="rId104"/>
    <p:sldId id="375" r:id="rId105"/>
    <p:sldId id="379" r:id="rId106"/>
    <p:sldId id="380" r:id="rId107"/>
    <p:sldId id="494" r:id="rId108"/>
    <p:sldId id="381" r:id="rId109"/>
    <p:sldId id="382" r:id="rId110"/>
    <p:sldId id="383" r:id="rId111"/>
    <p:sldId id="384" r:id="rId112"/>
    <p:sldId id="385" r:id="rId113"/>
    <p:sldId id="386" r:id="rId114"/>
    <p:sldId id="387" r:id="rId115"/>
    <p:sldId id="388" r:id="rId116"/>
    <p:sldId id="389" r:id="rId117"/>
    <p:sldId id="390" r:id="rId118"/>
    <p:sldId id="391" r:id="rId119"/>
    <p:sldId id="392" r:id="rId120"/>
    <p:sldId id="393" r:id="rId121"/>
    <p:sldId id="394" r:id="rId122"/>
    <p:sldId id="395" r:id="rId123"/>
    <p:sldId id="396" r:id="rId124"/>
    <p:sldId id="397" r:id="rId125"/>
    <p:sldId id="398" r:id="rId126"/>
    <p:sldId id="399" r:id="rId127"/>
    <p:sldId id="400" r:id="rId128"/>
    <p:sldId id="401" r:id="rId129"/>
    <p:sldId id="402" r:id="rId130"/>
    <p:sldId id="403" r:id="rId131"/>
    <p:sldId id="404" r:id="rId132"/>
    <p:sldId id="405" r:id="rId133"/>
    <p:sldId id="406" r:id="rId134"/>
    <p:sldId id="407" r:id="rId135"/>
    <p:sldId id="408" r:id="rId136"/>
    <p:sldId id="409" r:id="rId137"/>
    <p:sldId id="410" r:id="rId138"/>
    <p:sldId id="411" r:id="rId139"/>
    <p:sldId id="412" r:id="rId140"/>
    <p:sldId id="413" r:id="rId141"/>
    <p:sldId id="414" r:id="rId142"/>
    <p:sldId id="415" r:id="rId143"/>
    <p:sldId id="416" r:id="rId144"/>
    <p:sldId id="417" r:id="rId145"/>
    <p:sldId id="418" r:id="rId146"/>
    <p:sldId id="419" r:id="rId147"/>
    <p:sldId id="420" r:id="rId148"/>
    <p:sldId id="421" r:id="rId149"/>
    <p:sldId id="422" r:id="rId150"/>
    <p:sldId id="423" r:id="rId151"/>
    <p:sldId id="424" r:id="rId152"/>
    <p:sldId id="425" r:id="rId153"/>
    <p:sldId id="426" r:id="rId154"/>
    <p:sldId id="427" r:id="rId155"/>
    <p:sldId id="428" r:id="rId156"/>
    <p:sldId id="429" r:id="rId157"/>
    <p:sldId id="430" r:id="rId158"/>
    <p:sldId id="431" r:id="rId159"/>
    <p:sldId id="432" r:id="rId160"/>
    <p:sldId id="433" r:id="rId161"/>
    <p:sldId id="434" r:id="rId162"/>
    <p:sldId id="435" r:id="rId163"/>
    <p:sldId id="436" r:id="rId164"/>
    <p:sldId id="437" r:id="rId165"/>
    <p:sldId id="438" r:id="rId166"/>
    <p:sldId id="439" r:id="rId167"/>
    <p:sldId id="440" r:id="rId168"/>
    <p:sldId id="441" r:id="rId169"/>
    <p:sldId id="442" r:id="rId170"/>
    <p:sldId id="443" r:id="rId171"/>
    <p:sldId id="444" r:id="rId172"/>
    <p:sldId id="445" r:id="rId173"/>
    <p:sldId id="446" r:id="rId174"/>
    <p:sldId id="447" r:id="rId175"/>
    <p:sldId id="448" r:id="rId176"/>
    <p:sldId id="450" r:id="rId177"/>
    <p:sldId id="449" r:id="rId178"/>
    <p:sldId id="451" r:id="rId179"/>
    <p:sldId id="452" r:id="rId180"/>
    <p:sldId id="453" r:id="rId181"/>
    <p:sldId id="454" r:id="rId182"/>
    <p:sldId id="455" r:id="rId183"/>
    <p:sldId id="456" r:id="rId184"/>
    <p:sldId id="457" r:id="rId185"/>
    <p:sldId id="458" r:id="rId186"/>
    <p:sldId id="459" r:id="rId187"/>
    <p:sldId id="479" r:id="rId188"/>
    <p:sldId id="480" r:id="rId189"/>
    <p:sldId id="481" r:id="rId190"/>
    <p:sldId id="482" r:id="rId191"/>
    <p:sldId id="483" r:id="rId192"/>
    <p:sldId id="484" r:id="rId193"/>
    <p:sldId id="485" r:id="rId194"/>
    <p:sldId id="486" r:id="rId195"/>
    <p:sldId id="487" r:id="rId196"/>
    <p:sldId id="488" r:id="rId197"/>
    <p:sldId id="489" r:id="rId198"/>
    <p:sldId id="460" r:id="rId199"/>
    <p:sldId id="461" r:id="rId200"/>
    <p:sldId id="470" r:id="rId201"/>
    <p:sldId id="471" r:id="rId202"/>
    <p:sldId id="472" r:id="rId203"/>
    <p:sldId id="473" r:id="rId204"/>
    <p:sldId id="474" r:id="rId205"/>
    <p:sldId id="475" r:id="rId206"/>
    <p:sldId id="476" r:id="rId207"/>
    <p:sldId id="477" r:id="rId208"/>
    <p:sldId id="478" r:id="rId209"/>
    <p:sldId id="462" r:id="rId210"/>
    <p:sldId id="463" r:id="rId211"/>
    <p:sldId id="464" r:id="rId212"/>
    <p:sldId id="465" r:id="rId213"/>
    <p:sldId id="466" r:id="rId214"/>
    <p:sldId id="467" r:id="rId215"/>
    <p:sldId id="468" r:id="rId216"/>
    <p:sldId id="469" r:id="rId2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6" autoAdjust="0"/>
    <p:restoredTop sz="94660"/>
  </p:normalViewPr>
  <p:slideViewPr>
    <p:cSldViewPr snapToGrid="0">
      <p:cViewPr>
        <p:scale>
          <a:sx n="70" d="100"/>
          <a:sy n="70" d="100"/>
        </p:scale>
        <p:origin x="330" y="7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notesMaster" Target="notesMasters/notesMaster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presProps" Target="presProps.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theme" Target="theme/theme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526547-9AB6-40B2-AED3-7367D6A401C2}" type="datetimeFigureOut">
              <a:rPr lang="en-US" smtClean="0"/>
              <a:t>10/25/2024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C4FF0E-6D5C-46D7-9CBE-F75939B1E4E4}" type="slidenum">
              <a:rPr lang="en-US" smtClean="0"/>
              <a:t>‹#›</a:t>
            </a:fld>
            <a:endParaRPr lang="en-US"/>
          </a:p>
        </p:txBody>
      </p:sp>
    </p:spTree>
    <p:extLst>
      <p:ext uri="{BB962C8B-B14F-4D97-AF65-F5344CB8AC3E}">
        <p14:creationId xmlns:p14="http://schemas.microsoft.com/office/powerpoint/2010/main" val="876496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C4FF0E-6D5C-46D7-9CBE-F75939B1E4E4}" type="slidenum">
              <a:rPr lang="en-US" smtClean="0"/>
              <a:t>106</a:t>
            </a:fld>
            <a:endParaRPr lang="en-US"/>
          </a:p>
        </p:txBody>
      </p:sp>
    </p:spTree>
    <p:extLst>
      <p:ext uri="{BB962C8B-B14F-4D97-AF65-F5344CB8AC3E}">
        <p14:creationId xmlns:p14="http://schemas.microsoft.com/office/powerpoint/2010/main" val="2906504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4FE22-4668-A0A1-196A-4D782656BB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4AD502-120A-5FE9-97BA-0643DA1B93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9FDB00-75B3-CF5C-DC75-BAA1D8B5D4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23FB08E-34BF-FAB2-9CB8-FC88A8B094C1}"/>
              </a:ext>
            </a:extLst>
          </p:cNvPr>
          <p:cNvSpPr>
            <a:spLocks noGrp="1"/>
          </p:cNvSpPr>
          <p:nvPr>
            <p:ph type="sldNum" sz="quarter" idx="5"/>
          </p:nvPr>
        </p:nvSpPr>
        <p:spPr/>
        <p:txBody>
          <a:bodyPr/>
          <a:lstStyle/>
          <a:p>
            <a:fld id="{CFC4FF0E-6D5C-46D7-9CBE-F75939B1E4E4}" type="slidenum">
              <a:rPr lang="en-US" smtClean="0"/>
              <a:t>107</a:t>
            </a:fld>
            <a:endParaRPr lang="en-US"/>
          </a:p>
        </p:txBody>
      </p:sp>
    </p:spTree>
    <p:extLst>
      <p:ext uri="{BB962C8B-B14F-4D97-AF65-F5344CB8AC3E}">
        <p14:creationId xmlns:p14="http://schemas.microsoft.com/office/powerpoint/2010/main" val="2560555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C4FF0E-6D5C-46D7-9CBE-F75939B1E4E4}" type="slidenum">
              <a:rPr lang="en-US" smtClean="0"/>
              <a:t>140</a:t>
            </a:fld>
            <a:endParaRPr lang="en-US"/>
          </a:p>
        </p:txBody>
      </p:sp>
    </p:spTree>
    <p:extLst>
      <p:ext uri="{BB962C8B-B14F-4D97-AF65-F5344CB8AC3E}">
        <p14:creationId xmlns:p14="http://schemas.microsoft.com/office/powerpoint/2010/main" val="1453126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C4FF0E-6D5C-46D7-9CBE-F75939B1E4E4}" type="slidenum">
              <a:rPr lang="en-US" smtClean="0"/>
              <a:t>141</a:t>
            </a:fld>
            <a:endParaRPr lang="en-US"/>
          </a:p>
        </p:txBody>
      </p:sp>
    </p:spTree>
    <p:extLst>
      <p:ext uri="{BB962C8B-B14F-4D97-AF65-F5344CB8AC3E}">
        <p14:creationId xmlns:p14="http://schemas.microsoft.com/office/powerpoint/2010/main" val="2548269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2C451-610F-2AEE-1EAC-0662681F55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9AE6A5-48E2-891C-13CE-BAF78230C8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EE11D71-9951-E024-3846-A5B817C37221}"/>
              </a:ext>
            </a:extLst>
          </p:cNvPr>
          <p:cNvSpPr>
            <a:spLocks noGrp="1"/>
          </p:cNvSpPr>
          <p:nvPr>
            <p:ph type="dt" sz="half" idx="10"/>
          </p:nvPr>
        </p:nvSpPr>
        <p:spPr/>
        <p:txBody>
          <a:bodyPr/>
          <a:lstStyle/>
          <a:p>
            <a:fld id="{D79F00C4-0926-47DF-80C1-959172915501}" type="datetime1">
              <a:rPr lang="en-US" smtClean="0"/>
              <a:t>10/25/2024</a:t>
            </a:fld>
            <a:endParaRPr lang="en-US"/>
          </a:p>
        </p:txBody>
      </p:sp>
      <p:sp>
        <p:nvSpPr>
          <p:cNvPr id="5" name="Footer Placeholder 4">
            <a:extLst>
              <a:ext uri="{FF2B5EF4-FFF2-40B4-BE49-F238E27FC236}">
                <a16:creationId xmlns:a16="http://schemas.microsoft.com/office/drawing/2014/main" id="{9C4550BD-FDB9-E07A-F335-DF3A2CFE2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190CE2-ECAC-080E-3A1A-D032FD38DD30}"/>
              </a:ext>
            </a:extLst>
          </p:cNvPr>
          <p:cNvSpPr>
            <a:spLocks noGrp="1"/>
          </p:cNvSpPr>
          <p:nvPr>
            <p:ph type="sldNum" sz="quarter" idx="12"/>
          </p:nvPr>
        </p:nvSpPr>
        <p:spPr/>
        <p:txBody>
          <a:bodyPr/>
          <a:lstStyle/>
          <a:p>
            <a:fld id="{9A74A80C-5778-49E5-A000-7BF9B366B601}" type="slidenum">
              <a:rPr lang="en-US" smtClean="0"/>
              <a:t>‹#›</a:t>
            </a:fld>
            <a:endParaRPr lang="en-US"/>
          </a:p>
        </p:txBody>
      </p:sp>
    </p:spTree>
    <p:extLst>
      <p:ext uri="{BB962C8B-B14F-4D97-AF65-F5344CB8AC3E}">
        <p14:creationId xmlns:p14="http://schemas.microsoft.com/office/powerpoint/2010/main" val="480538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0E545-3D8F-A772-6317-A0D79E45092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7D28B1-5399-AB5D-4153-2B81A08C978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A3B68B-B90B-AE62-DF00-FC3BABED9DFD}"/>
              </a:ext>
            </a:extLst>
          </p:cNvPr>
          <p:cNvSpPr>
            <a:spLocks noGrp="1"/>
          </p:cNvSpPr>
          <p:nvPr>
            <p:ph type="dt" sz="half" idx="10"/>
          </p:nvPr>
        </p:nvSpPr>
        <p:spPr/>
        <p:txBody>
          <a:bodyPr/>
          <a:lstStyle/>
          <a:p>
            <a:fld id="{8711CC49-1ADD-41FE-983D-E584BF761632}" type="datetime1">
              <a:rPr lang="en-US" smtClean="0"/>
              <a:t>10/25/2024</a:t>
            </a:fld>
            <a:endParaRPr lang="en-US"/>
          </a:p>
        </p:txBody>
      </p:sp>
      <p:sp>
        <p:nvSpPr>
          <p:cNvPr id="5" name="Footer Placeholder 4">
            <a:extLst>
              <a:ext uri="{FF2B5EF4-FFF2-40B4-BE49-F238E27FC236}">
                <a16:creationId xmlns:a16="http://schemas.microsoft.com/office/drawing/2014/main" id="{7D9A8F9A-931F-01C6-BAF9-6A4885AA45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3DE266-E527-38F2-2737-9772FD294103}"/>
              </a:ext>
            </a:extLst>
          </p:cNvPr>
          <p:cNvSpPr>
            <a:spLocks noGrp="1"/>
          </p:cNvSpPr>
          <p:nvPr>
            <p:ph type="sldNum" sz="quarter" idx="12"/>
          </p:nvPr>
        </p:nvSpPr>
        <p:spPr/>
        <p:txBody>
          <a:bodyPr/>
          <a:lstStyle/>
          <a:p>
            <a:fld id="{9A74A80C-5778-49E5-A000-7BF9B366B601}" type="slidenum">
              <a:rPr lang="en-US" smtClean="0"/>
              <a:t>‹#›</a:t>
            </a:fld>
            <a:endParaRPr lang="en-US"/>
          </a:p>
        </p:txBody>
      </p:sp>
    </p:spTree>
    <p:extLst>
      <p:ext uri="{BB962C8B-B14F-4D97-AF65-F5344CB8AC3E}">
        <p14:creationId xmlns:p14="http://schemas.microsoft.com/office/powerpoint/2010/main" val="107101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BA3103-F34B-0EBE-E0BA-2D75F66E341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DA2876B-ED6C-A2D6-BC84-E1CC5FB079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B2F885-22D7-E07F-A4E5-5B2F6324920A}"/>
              </a:ext>
            </a:extLst>
          </p:cNvPr>
          <p:cNvSpPr>
            <a:spLocks noGrp="1"/>
          </p:cNvSpPr>
          <p:nvPr>
            <p:ph type="dt" sz="half" idx="10"/>
          </p:nvPr>
        </p:nvSpPr>
        <p:spPr/>
        <p:txBody>
          <a:bodyPr/>
          <a:lstStyle/>
          <a:p>
            <a:fld id="{D1D52C9E-4000-4035-B771-1ADD47C3A00C}" type="datetime1">
              <a:rPr lang="en-US" smtClean="0"/>
              <a:t>10/25/2024</a:t>
            </a:fld>
            <a:endParaRPr lang="en-US"/>
          </a:p>
        </p:txBody>
      </p:sp>
      <p:sp>
        <p:nvSpPr>
          <p:cNvPr id="5" name="Footer Placeholder 4">
            <a:extLst>
              <a:ext uri="{FF2B5EF4-FFF2-40B4-BE49-F238E27FC236}">
                <a16:creationId xmlns:a16="http://schemas.microsoft.com/office/drawing/2014/main" id="{F6F8C714-74E6-0FA8-E864-836C8971F0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865020-56B2-2C02-1DC3-A8D4B99A6009}"/>
              </a:ext>
            </a:extLst>
          </p:cNvPr>
          <p:cNvSpPr>
            <a:spLocks noGrp="1"/>
          </p:cNvSpPr>
          <p:nvPr>
            <p:ph type="sldNum" sz="quarter" idx="12"/>
          </p:nvPr>
        </p:nvSpPr>
        <p:spPr/>
        <p:txBody>
          <a:bodyPr/>
          <a:lstStyle/>
          <a:p>
            <a:fld id="{9A74A80C-5778-49E5-A000-7BF9B366B601}" type="slidenum">
              <a:rPr lang="en-US" smtClean="0"/>
              <a:t>‹#›</a:t>
            </a:fld>
            <a:endParaRPr lang="en-US"/>
          </a:p>
        </p:txBody>
      </p:sp>
    </p:spTree>
    <p:extLst>
      <p:ext uri="{BB962C8B-B14F-4D97-AF65-F5344CB8AC3E}">
        <p14:creationId xmlns:p14="http://schemas.microsoft.com/office/powerpoint/2010/main" val="3351966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9CB63-382A-B447-BDCA-B4CBB70144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2C14EC-5676-E306-86CA-E7F5D8CFCA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6BECEC-A138-82E3-4127-CBF503F28495}"/>
              </a:ext>
            </a:extLst>
          </p:cNvPr>
          <p:cNvSpPr>
            <a:spLocks noGrp="1"/>
          </p:cNvSpPr>
          <p:nvPr>
            <p:ph type="dt" sz="half" idx="10"/>
          </p:nvPr>
        </p:nvSpPr>
        <p:spPr/>
        <p:txBody>
          <a:bodyPr/>
          <a:lstStyle/>
          <a:p>
            <a:fld id="{2F3E6FBF-4CD3-4C4C-A5FB-D2272C9146AE}" type="datetime1">
              <a:rPr lang="en-US" smtClean="0"/>
              <a:t>10/25/2024</a:t>
            </a:fld>
            <a:endParaRPr lang="en-US"/>
          </a:p>
        </p:txBody>
      </p:sp>
      <p:sp>
        <p:nvSpPr>
          <p:cNvPr id="5" name="Footer Placeholder 4">
            <a:extLst>
              <a:ext uri="{FF2B5EF4-FFF2-40B4-BE49-F238E27FC236}">
                <a16:creationId xmlns:a16="http://schemas.microsoft.com/office/drawing/2014/main" id="{542E7532-75DE-5B3F-3FC3-EA23D43B61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FEBF46-0425-4676-8690-FD14B742D707}"/>
              </a:ext>
            </a:extLst>
          </p:cNvPr>
          <p:cNvSpPr>
            <a:spLocks noGrp="1"/>
          </p:cNvSpPr>
          <p:nvPr>
            <p:ph type="sldNum" sz="quarter" idx="12"/>
          </p:nvPr>
        </p:nvSpPr>
        <p:spPr/>
        <p:txBody>
          <a:bodyPr/>
          <a:lstStyle/>
          <a:p>
            <a:fld id="{9A74A80C-5778-49E5-A000-7BF9B366B601}" type="slidenum">
              <a:rPr lang="en-US" smtClean="0"/>
              <a:t>‹#›</a:t>
            </a:fld>
            <a:endParaRPr lang="en-US"/>
          </a:p>
        </p:txBody>
      </p:sp>
    </p:spTree>
    <p:extLst>
      <p:ext uri="{BB962C8B-B14F-4D97-AF65-F5344CB8AC3E}">
        <p14:creationId xmlns:p14="http://schemas.microsoft.com/office/powerpoint/2010/main" val="1288720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A06EC-6FC1-1623-4EEA-721FE9E2AC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C09289-BC60-38C8-E3E6-7E67DBB65B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D5FF6C-FC01-4955-37FB-D87FA8FD5C3B}"/>
              </a:ext>
            </a:extLst>
          </p:cNvPr>
          <p:cNvSpPr>
            <a:spLocks noGrp="1"/>
          </p:cNvSpPr>
          <p:nvPr>
            <p:ph type="dt" sz="half" idx="10"/>
          </p:nvPr>
        </p:nvSpPr>
        <p:spPr/>
        <p:txBody>
          <a:bodyPr/>
          <a:lstStyle/>
          <a:p>
            <a:fld id="{AED463D5-028C-4A33-8DAE-A6E48F39CA9D}" type="datetime1">
              <a:rPr lang="en-US" smtClean="0"/>
              <a:t>10/25/2024</a:t>
            </a:fld>
            <a:endParaRPr lang="en-US"/>
          </a:p>
        </p:txBody>
      </p:sp>
      <p:sp>
        <p:nvSpPr>
          <p:cNvPr id="5" name="Footer Placeholder 4">
            <a:extLst>
              <a:ext uri="{FF2B5EF4-FFF2-40B4-BE49-F238E27FC236}">
                <a16:creationId xmlns:a16="http://schemas.microsoft.com/office/drawing/2014/main" id="{5569FD77-858F-F67F-A3C2-6FFA8E57FA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18C6D9-B872-1DDE-EC74-8CF48BEF7007}"/>
              </a:ext>
            </a:extLst>
          </p:cNvPr>
          <p:cNvSpPr>
            <a:spLocks noGrp="1"/>
          </p:cNvSpPr>
          <p:nvPr>
            <p:ph type="sldNum" sz="quarter" idx="12"/>
          </p:nvPr>
        </p:nvSpPr>
        <p:spPr/>
        <p:txBody>
          <a:bodyPr/>
          <a:lstStyle/>
          <a:p>
            <a:fld id="{9A74A80C-5778-49E5-A000-7BF9B366B601}" type="slidenum">
              <a:rPr lang="en-US" smtClean="0"/>
              <a:t>‹#›</a:t>
            </a:fld>
            <a:endParaRPr lang="en-US"/>
          </a:p>
        </p:txBody>
      </p:sp>
    </p:spTree>
    <p:extLst>
      <p:ext uri="{BB962C8B-B14F-4D97-AF65-F5344CB8AC3E}">
        <p14:creationId xmlns:p14="http://schemas.microsoft.com/office/powerpoint/2010/main" val="3776074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CD677-5A7D-31A6-4490-8EA25BF307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24908-B7E3-D6B2-ADA3-CCE2D293E4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225C52E-ADC1-C393-A039-56174A73F0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0A8D31-D732-9AE2-7204-82923446A9BB}"/>
              </a:ext>
            </a:extLst>
          </p:cNvPr>
          <p:cNvSpPr>
            <a:spLocks noGrp="1"/>
          </p:cNvSpPr>
          <p:nvPr>
            <p:ph type="dt" sz="half" idx="10"/>
          </p:nvPr>
        </p:nvSpPr>
        <p:spPr/>
        <p:txBody>
          <a:bodyPr/>
          <a:lstStyle/>
          <a:p>
            <a:fld id="{1332BA8D-2EA3-4D72-B652-F8EE810E55B9}" type="datetime1">
              <a:rPr lang="en-US" smtClean="0"/>
              <a:t>10/25/2024</a:t>
            </a:fld>
            <a:endParaRPr lang="en-US"/>
          </a:p>
        </p:txBody>
      </p:sp>
      <p:sp>
        <p:nvSpPr>
          <p:cNvPr id="6" name="Footer Placeholder 5">
            <a:extLst>
              <a:ext uri="{FF2B5EF4-FFF2-40B4-BE49-F238E27FC236}">
                <a16:creationId xmlns:a16="http://schemas.microsoft.com/office/drawing/2014/main" id="{71F653CD-1F16-7752-82E1-26D4C9BD60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139DE8-265F-ABD4-04CD-2158B4736F6C}"/>
              </a:ext>
            </a:extLst>
          </p:cNvPr>
          <p:cNvSpPr>
            <a:spLocks noGrp="1"/>
          </p:cNvSpPr>
          <p:nvPr>
            <p:ph type="sldNum" sz="quarter" idx="12"/>
          </p:nvPr>
        </p:nvSpPr>
        <p:spPr/>
        <p:txBody>
          <a:bodyPr/>
          <a:lstStyle/>
          <a:p>
            <a:fld id="{9A74A80C-5778-49E5-A000-7BF9B366B601}" type="slidenum">
              <a:rPr lang="en-US" smtClean="0"/>
              <a:t>‹#›</a:t>
            </a:fld>
            <a:endParaRPr lang="en-US"/>
          </a:p>
        </p:txBody>
      </p:sp>
    </p:spTree>
    <p:extLst>
      <p:ext uri="{BB962C8B-B14F-4D97-AF65-F5344CB8AC3E}">
        <p14:creationId xmlns:p14="http://schemas.microsoft.com/office/powerpoint/2010/main" val="1442825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E4F56-EB68-C72E-7135-69AB16FFDC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1B7338-0DBF-DB5F-CB44-51A9440913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A94302-6828-C26F-6164-97F24D7EFE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2E8BC3-B10F-3E22-38AC-8F2CB62F4C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86D478-67E9-395B-4B11-3035984651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C39D805-8695-335B-F4D5-41BD9177DE8A}"/>
              </a:ext>
            </a:extLst>
          </p:cNvPr>
          <p:cNvSpPr>
            <a:spLocks noGrp="1"/>
          </p:cNvSpPr>
          <p:nvPr>
            <p:ph type="dt" sz="half" idx="10"/>
          </p:nvPr>
        </p:nvSpPr>
        <p:spPr/>
        <p:txBody>
          <a:bodyPr/>
          <a:lstStyle/>
          <a:p>
            <a:fld id="{8B71CD2F-0630-4030-8C82-916566623311}" type="datetime1">
              <a:rPr lang="en-US" smtClean="0"/>
              <a:t>10/25/2024</a:t>
            </a:fld>
            <a:endParaRPr lang="en-US"/>
          </a:p>
        </p:txBody>
      </p:sp>
      <p:sp>
        <p:nvSpPr>
          <p:cNvPr id="8" name="Footer Placeholder 7">
            <a:extLst>
              <a:ext uri="{FF2B5EF4-FFF2-40B4-BE49-F238E27FC236}">
                <a16:creationId xmlns:a16="http://schemas.microsoft.com/office/drawing/2014/main" id="{816E84D1-0FB5-546E-DB46-66D96A9952A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AD217B2-4AD3-A58B-CE8B-58BF9BEB96D9}"/>
              </a:ext>
            </a:extLst>
          </p:cNvPr>
          <p:cNvSpPr>
            <a:spLocks noGrp="1"/>
          </p:cNvSpPr>
          <p:nvPr>
            <p:ph type="sldNum" sz="quarter" idx="12"/>
          </p:nvPr>
        </p:nvSpPr>
        <p:spPr/>
        <p:txBody>
          <a:bodyPr/>
          <a:lstStyle/>
          <a:p>
            <a:fld id="{9A74A80C-5778-49E5-A000-7BF9B366B601}" type="slidenum">
              <a:rPr lang="en-US" smtClean="0"/>
              <a:t>‹#›</a:t>
            </a:fld>
            <a:endParaRPr lang="en-US"/>
          </a:p>
        </p:txBody>
      </p:sp>
    </p:spTree>
    <p:extLst>
      <p:ext uri="{BB962C8B-B14F-4D97-AF65-F5344CB8AC3E}">
        <p14:creationId xmlns:p14="http://schemas.microsoft.com/office/powerpoint/2010/main" val="2954071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F9455-3C85-4290-0140-67F18407D5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6E25E6-BA40-4FB5-47A4-79565473A83E}"/>
              </a:ext>
            </a:extLst>
          </p:cNvPr>
          <p:cNvSpPr>
            <a:spLocks noGrp="1"/>
          </p:cNvSpPr>
          <p:nvPr>
            <p:ph type="dt" sz="half" idx="10"/>
          </p:nvPr>
        </p:nvSpPr>
        <p:spPr/>
        <p:txBody>
          <a:bodyPr/>
          <a:lstStyle/>
          <a:p>
            <a:fld id="{17C27FED-F1F1-4838-9CC9-3B4795344231}" type="datetime1">
              <a:rPr lang="en-US" smtClean="0"/>
              <a:t>10/25/2024</a:t>
            </a:fld>
            <a:endParaRPr lang="en-US"/>
          </a:p>
        </p:txBody>
      </p:sp>
      <p:sp>
        <p:nvSpPr>
          <p:cNvPr id="4" name="Footer Placeholder 3">
            <a:extLst>
              <a:ext uri="{FF2B5EF4-FFF2-40B4-BE49-F238E27FC236}">
                <a16:creationId xmlns:a16="http://schemas.microsoft.com/office/drawing/2014/main" id="{5E8E3A67-80E5-5DB1-3C5C-4644FA7E98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4478BA-64CB-8E10-4CF8-4F6511B78A4D}"/>
              </a:ext>
            </a:extLst>
          </p:cNvPr>
          <p:cNvSpPr>
            <a:spLocks noGrp="1"/>
          </p:cNvSpPr>
          <p:nvPr>
            <p:ph type="sldNum" sz="quarter" idx="12"/>
          </p:nvPr>
        </p:nvSpPr>
        <p:spPr/>
        <p:txBody>
          <a:bodyPr/>
          <a:lstStyle/>
          <a:p>
            <a:fld id="{9A74A80C-5778-49E5-A000-7BF9B366B601}" type="slidenum">
              <a:rPr lang="en-US" smtClean="0"/>
              <a:t>‹#›</a:t>
            </a:fld>
            <a:endParaRPr lang="en-US"/>
          </a:p>
        </p:txBody>
      </p:sp>
    </p:spTree>
    <p:extLst>
      <p:ext uri="{BB962C8B-B14F-4D97-AF65-F5344CB8AC3E}">
        <p14:creationId xmlns:p14="http://schemas.microsoft.com/office/powerpoint/2010/main" val="480857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BA6C4A-6D19-C6B9-8A7D-FFFAE7E322BC}"/>
              </a:ext>
            </a:extLst>
          </p:cNvPr>
          <p:cNvSpPr>
            <a:spLocks noGrp="1"/>
          </p:cNvSpPr>
          <p:nvPr>
            <p:ph type="dt" sz="half" idx="10"/>
          </p:nvPr>
        </p:nvSpPr>
        <p:spPr/>
        <p:txBody>
          <a:bodyPr/>
          <a:lstStyle/>
          <a:p>
            <a:fld id="{1AB0CB54-82FC-44E7-9AE1-A3665D7CCB31}" type="datetime1">
              <a:rPr lang="en-US" smtClean="0"/>
              <a:t>10/25/2024</a:t>
            </a:fld>
            <a:endParaRPr lang="en-US"/>
          </a:p>
        </p:txBody>
      </p:sp>
      <p:sp>
        <p:nvSpPr>
          <p:cNvPr id="3" name="Footer Placeholder 2">
            <a:extLst>
              <a:ext uri="{FF2B5EF4-FFF2-40B4-BE49-F238E27FC236}">
                <a16:creationId xmlns:a16="http://schemas.microsoft.com/office/drawing/2014/main" id="{B8D83FA3-F8F2-E416-4BB6-2A9CA0B9A67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1881401-B8CB-E825-053C-EAE4E7912035}"/>
              </a:ext>
            </a:extLst>
          </p:cNvPr>
          <p:cNvSpPr>
            <a:spLocks noGrp="1"/>
          </p:cNvSpPr>
          <p:nvPr>
            <p:ph type="sldNum" sz="quarter" idx="12"/>
          </p:nvPr>
        </p:nvSpPr>
        <p:spPr/>
        <p:txBody>
          <a:bodyPr/>
          <a:lstStyle/>
          <a:p>
            <a:fld id="{9A74A80C-5778-49E5-A000-7BF9B366B601}" type="slidenum">
              <a:rPr lang="en-US" smtClean="0"/>
              <a:t>‹#›</a:t>
            </a:fld>
            <a:endParaRPr lang="en-US"/>
          </a:p>
        </p:txBody>
      </p:sp>
    </p:spTree>
    <p:extLst>
      <p:ext uri="{BB962C8B-B14F-4D97-AF65-F5344CB8AC3E}">
        <p14:creationId xmlns:p14="http://schemas.microsoft.com/office/powerpoint/2010/main" val="1485933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E2E2A-5518-1D8A-A816-3E75724D4E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56BE1B2-21B1-E229-298A-039830F6CF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4943B6D-97EA-10D3-B43D-3E8FCB26DD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F72573-5D2E-16A3-E731-0C8948659BE6}"/>
              </a:ext>
            </a:extLst>
          </p:cNvPr>
          <p:cNvSpPr>
            <a:spLocks noGrp="1"/>
          </p:cNvSpPr>
          <p:nvPr>
            <p:ph type="dt" sz="half" idx="10"/>
          </p:nvPr>
        </p:nvSpPr>
        <p:spPr/>
        <p:txBody>
          <a:bodyPr/>
          <a:lstStyle/>
          <a:p>
            <a:fld id="{444AF9E0-FD15-412A-A659-324C350DBA3A}" type="datetime1">
              <a:rPr lang="en-US" smtClean="0"/>
              <a:t>10/25/2024</a:t>
            </a:fld>
            <a:endParaRPr lang="en-US"/>
          </a:p>
        </p:txBody>
      </p:sp>
      <p:sp>
        <p:nvSpPr>
          <p:cNvPr id="6" name="Footer Placeholder 5">
            <a:extLst>
              <a:ext uri="{FF2B5EF4-FFF2-40B4-BE49-F238E27FC236}">
                <a16:creationId xmlns:a16="http://schemas.microsoft.com/office/drawing/2014/main" id="{86F40064-EA66-6092-65A6-9EC7C9F050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F93B3F-085F-7E5F-6A57-96D5AB9CE91A}"/>
              </a:ext>
            </a:extLst>
          </p:cNvPr>
          <p:cNvSpPr>
            <a:spLocks noGrp="1"/>
          </p:cNvSpPr>
          <p:nvPr>
            <p:ph type="sldNum" sz="quarter" idx="12"/>
          </p:nvPr>
        </p:nvSpPr>
        <p:spPr/>
        <p:txBody>
          <a:bodyPr/>
          <a:lstStyle/>
          <a:p>
            <a:fld id="{9A74A80C-5778-49E5-A000-7BF9B366B601}" type="slidenum">
              <a:rPr lang="en-US" smtClean="0"/>
              <a:t>‹#›</a:t>
            </a:fld>
            <a:endParaRPr lang="en-US"/>
          </a:p>
        </p:txBody>
      </p:sp>
    </p:spTree>
    <p:extLst>
      <p:ext uri="{BB962C8B-B14F-4D97-AF65-F5344CB8AC3E}">
        <p14:creationId xmlns:p14="http://schemas.microsoft.com/office/powerpoint/2010/main" val="179216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81986-5A81-CB30-9B4E-D23385755F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A72DF8-FEBA-ED9E-EF24-73F2A76AF8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A0DF9C0-91E9-8FF7-B978-EC2FB77214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B8573F-9B8F-3D28-9613-84CF7F733710}"/>
              </a:ext>
            </a:extLst>
          </p:cNvPr>
          <p:cNvSpPr>
            <a:spLocks noGrp="1"/>
          </p:cNvSpPr>
          <p:nvPr>
            <p:ph type="dt" sz="half" idx="10"/>
          </p:nvPr>
        </p:nvSpPr>
        <p:spPr/>
        <p:txBody>
          <a:bodyPr/>
          <a:lstStyle/>
          <a:p>
            <a:fld id="{56CD2C90-832C-4D58-8B64-80CA55489F98}" type="datetime1">
              <a:rPr lang="en-US" smtClean="0"/>
              <a:t>10/25/2024</a:t>
            </a:fld>
            <a:endParaRPr lang="en-US"/>
          </a:p>
        </p:txBody>
      </p:sp>
      <p:sp>
        <p:nvSpPr>
          <p:cNvPr id="6" name="Footer Placeholder 5">
            <a:extLst>
              <a:ext uri="{FF2B5EF4-FFF2-40B4-BE49-F238E27FC236}">
                <a16:creationId xmlns:a16="http://schemas.microsoft.com/office/drawing/2014/main" id="{28FE91F2-4807-363F-D855-031EF0232C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D6D714-AA1C-7802-FFBF-922F4F665172}"/>
              </a:ext>
            </a:extLst>
          </p:cNvPr>
          <p:cNvSpPr>
            <a:spLocks noGrp="1"/>
          </p:cNvSpPr>
          <p:nvPr>
            <p:ph type="sldNum" sz="quarter" idx="12"/>
          </p:nvPr>
        </p:nvSpPr>
        <p:spPr/>
        <p:txBody>
          <a:bodyPr/>
          <a:lstStyle/>
          <a:p>
            <a:fld id="{9A74A80C-5778-49E5-A000-7BF9B366B601}" type="slidenum">
              <a:rPr lang="en-US" smtClean="0"/>
              <a:t>‹#›</a:t>
            </a:fld>
            <a:endParaRPr lang="en-US"/>
          </a:p>
        </p:txBody>
      </p:sp>
    </p:spTree>
    <p:extLst>
      <p:ext uri="{BB962C8B-B14F-4D97-AF65-F5344CB8AC3E}">
        <p14:creationId xmlns:p14="http://schemas.microsoft.com/office/powerpoint/2010/main" val="3664825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2A1ACC-19DE-4872-7E50-AF6656939C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A8E57E8-DFBB-0126-0509-C5FA38A91C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607588-30FF-A76B-F545-EAF2C3AE76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4D217B-749D-47A4-A7C3-22345CADACE9}" type="datetime1">
              <a:rPr lang="en-US" smtClean="0"/>
              <a:t>10/25/2024</a:t>
            </a:fld>
            <a:endParaRPr lang="en-US"/>
          </a:p>
        </p:txBody>
      </p:sp>
      <p:sp>
        <p:nvSpPr>
          <p:cNvPr id="5" name="Footer Placeholder 4">
            <a:extLst>
              <a:ext uri="{FF2B5EF4-FFF2-40B4-BE49-F238E27FC236}">
                <a16:creationId xmlns:a16="http://schemas.microsoft.com/office/drawing/2014/main" id="{18CFDAC7-6FDE-348D-F1C4-2C5494BB04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25BFA0-72C8-C6B6-A3E3-CB9EEF4EF2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74A80C-5778-49E5-A000-7BF9B366B601}" type="slidenum">
              <a:rPr lang="en-US" smtClean="0"/>
              <a:t>‹#›</a:t>
            </a:fld>
            <a:endParaRPr lang="en-US"/>
          </a:p>
        </p:txBody>
      </p:sp>
    </p:spTree>
    <p:extLst>
      <p:ext uri="{BB962C8B-B14F-4D97-AF65-F5344CB8AC3E}">
        <p14:creationId xmlns:p14="http://schemas.microsoft.com/office/powerpoint/2010/main" val="1541532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hyperlink" Target="https://www.w3schools.com/html/tryit.asp?filename=tryhtml_images_map2" TargetMode="External"/><Relationship Id="rId4" Type="http://schemas.microsoft.com/office/2007/relationships/hdphoto" Target="../media/hdphoto1.wdp"/></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https://www.w3schools.com/tags/tag_map.asp" TargetMode="External"/><Relationship Id="rId2" Type="http://schemas.openxmlformats.org/officeDocument/2006/relationships/hyperlink" Target="https://www.w3schools.com/tags/tag_img.asp" TargetMode="External"/><Relationship Id="rId1" Type="http://schemas.openxmlformats.org/officeDocument/2006/relationships/slideLayout" Target="../slideLayouts/slideLayout2.xml"/><Relationship Id="rId5" Type="http://schemas.openxmlformats.org/officeDocument/2006/relationships/hyperlink" Target="https://www.w3schools.com/tags/tag_picture.asp" TargetMode="External"/><Relationship Id="rId4" Type="http://schemas.openxmlformats.org/officeDocument/2006/relationships/hyperlink" Target="https://www.w3schools.com/tags/tag_area.asp" TargetMode="External"/></Relationships>
</file>

<file path=ppt/slides/_rels/slide116.xml.rels><?xml version="1.0" encoding="UTF-8" standalone="yes"?>
<Relationships xmlns="http://schemas.openxmlformats.org/package/2006/relationships"><Relationship Id="rId3" Type="http://schemas.openxmlformats.org/officeDocument/2006/relationships/hyperlink" Target="https://www.w3schools.com/html/html_images_picture.asp" TargetMode="External"/><Relationship Id="rId2" Type="http://schemas.openxmlformats.org/officeDocument/2006/relationships/hyperlink" Target="https://www.w3schools.com/html/html_images_imagemap.asp" TargetMode="External"/><Relationship Id="rId1" Type="http://schemas.openxmlformats.org/officeDocument/2006/relationships/slideLayout" Target="../slideLayouts/slideLayout2.xml"/><Relationship Id="rId4" Type="http://schemas.openxmlformats.org/officeDocument/2006/relationships/hyperlink" Target="https://www.w3schools.com/html/tryit.asp?filename=tryhtml_images_background3" TargetMode="External"/></Relationships>
</file>

<file path=ppt/slides/_rels/slide117.xml.rels><?xml version="1.0" encoding="UTF-8" standalone="yes"?>
<Relationships xmlns="http://schemas.openxmlformats.org/package/2006/relationships"><Relationship Id="rId2" Type="http://schemas.openxmlformats.org/officeDocument/2006/relationships/hyperlink" Target="https://www.w3schools.com/html/tryit.asp?filename=tryhtml_images_background3"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hyperlink" Target="https://www.w3schools.com/tags/tag_map.asp" TargetMode="External"/><Relationship Id="rId2" Type="http://schemas.openxmlformats.org/officeDocument/2006/relationships/hyperlink" Target="https://www.w3schools.com/tags/tag_img.asp" TargetMode="External"/><Relationship Id="rId1" Type="http://schemas.openxmlformats.org/officeDocument/2006/relationships/slideLayout" Target="../slideLayouts/slideLayout2.xml"/><Relationship Id="rId5" Type="http://schemas.openxmlformats.org/officeDocument/2006/relationships/hyperlink" Target="https://www.w3schools.com/tags/tag_picture.asp" TargetMode="External"/><Relationship Id="rId4" Type="http://schemas.openxmlformats.org/officeDocument/2006/relationships/hyperlink" Target="https://www.w3schools.com/tags/tag_area.asp" TargetMode="External"/></Relationships>
</file>

<file path=ppt/slides/_rels/slide129.xml.rels><?xml version="1.0" encoding="UTF-8" standalone="yes"?>
<Relationships xmlns="http://schemas.openxmlformats.org/package/2006/relationships"><Relationship Id="rId3" Type="http://schemas.openxmlformats.org/officeDocument/2006/relationships/hyperlink" Target="https://www.w3schools.com/html/html_page_title.asp" TargetMode="External"/><Relationship Id="rId2" Type="http://schemas.openxmlformats.org/officeDocument/2006/relationships/hyperlink" Target="https://www.w3schools.com/html/html_images_picture.asp" TargetMode="External"/><Relationship Id="rId1" Type="http://schemas.openxmlformats.org/officeDocument/2006/relationships/slideLayout" Target="../slideLayouts/slideLayout2.xml"/><Relationship Id="rId4" Type="http://schemas.openxmlformats.org/officeDocument/2006/relationships/hyperlink" Target="https://www.favicon.cc/"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hyperlink" Target="https://www.w3schools.com/html/html_tables.asp" TargetMode="External"/><Relationship Id="rId2" Type="http://schemas.openxmlformats.org/officeDocument/2006/relationships/hyperlink" Target="https://www.w3schools.com/html/html_favicon.asp" TargetMode="Externa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hyperlink" Target="https://www.w3schools.com/html/tryit.asp?filename=tryhtml_table5"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8" Type="http://schemas.openxmlformats.org/officeDocument/2006/relationships/hyperlink" Target="https://www.w3schools.com/tags/tag_colgroup.asp" TargetMode="External"/><Relationship Id="rId3" Type="http://schemas.openxmlformats.org/officeDocument/2006/relationships/hyperlink" Target="https://www.w3schools.com/tags/tag_table.asp" TargetMode="External"/><Relationship Id="rId7" Type="http://schemas.openxmlformats.org/officeDocument/2006/relationships/hyperlink" Target="https://www.w3schools.com/tags/tag_caption.asp" TargetMode="External"/><Relationship Id="rId12" Type="http://schemas.openxmlformats.org/officeDocument/2006/relationships/hyperlink" Target="https://www.w3schools.com/tags/tag_tfoot.asp"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www.w3schools.com/tags/tag_td.asp" TargetMode="External"/><Relationship Id="rId11" Type="http://schemas.openxmlformats.org/officeDocument/2006/relationships/hyperlink" Target="https://www.w3schools.com/tags/tag_tbody.asp" TargetMode="External"/><Relationship Id="rId5" Type="http://schemas.openxmlformats.org/officeDocument/2006/relationships/hyperlink" Target="https://www.w3schools.com/tags/tag_tr.asp" TargetMode="External"/><Relationship Id="rId10" Type="http://schemas.openxmlformats.org/officeDocument/2006/relationships/hyperlink" Target="https://www.w3schools.com/tags/tag_thead.asp" TargetMode="External"/><Relationship Id="rId4" Type="http://schemas.openxmlformats.org/officeDocument/2006/relationships/hyperlink" Target="https://www.w3schools.com/tags/tag_th.asp" TargetMode="External"/><Relationship Id="rId9" Type="http://schemas.openxmlformats.org/officeDocument/2006/relationships/hyperlink" Target="https://www.w3schools.com/tags/tag_col.asp" TargetMode="External"/></Relationships>
</file>

<file path=ppt/slides/_rels/slide1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hyperlink" Target="https://www.w3schools.com/html/tryit.asp?filename=tryhtml_table_cellpadding2" TargetMode="External"/><Relationship Id="rId2" Type="http://schemas.openxmlformats.org/officeDocument/2006/relationships/hyperlink" Target="https://www.w3schools.com/html/tryit.asp?filename=tryhtml_table_cellpadding" TargetMode="Externa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hyperlink" Target="https://www.w3schools.com/tags/tag_ol.asp" TargetMode="External"/><Relationship Id="rId7" Type="http://schemas.openxmlformats.org/officeDocument/2006/relationships/hyperlink" Target="https://www.w3schools.com/tags/tag_dd.asp" TargetMode="External"/><Relationship Id="rId2" Type="http://schemas.openxmlformats.org/officeDocument/2006/relationships/hyperlink" Target="https://www.w3schools.com/tags/tag_ul.asp" TargetMode="External"/><Relationship Id="rId1" Type="http://schemas.openxmlformats.org/officeDocument/2006/relationships/slideLayout" Target="../slideLayouts/slideLayout2.xml"/><Relationship Id="rId6" Type="http://schemas.openxmlformats.org/officeDocument/2006/relationships/hyperlink" Target="https://www.w3schools.com/tags/tag_dt.asp" TargetMode="External"/><Relationship Id="rId5" Type="http://schemas.openxmlformats.org/officeDocument/2006/relationships/hyperlink" Target="https://www.w3schools.com/tags/tag_dl.asp" TargetMode="External"/><Relationship Id="rId4" Type="http://schemas.openxmlformats.org/officeDocument/2006/relationships/hyperlink" Target="https://www.w3schools.com/tags/tag_li.asp" TargetMode="Externa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hyperlink" Target="https://www.w3schools.com/html/html_div.asp" TargetMode="External"/><Relationship Id="rId2" Type="http://schemas.openxmlformats.org/officeDocument/2006/relationships/hyperlink" Target="https://www.w3schools.com/html/html_lists_other.asp" TargetMode="Externa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www.w3schools.com/html/tryit.asp?filename=tryhtml_block_div" TargetMode="Externa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www.w3schools.com/html/tryit.asp?filename=tryhtml_inline_span" TargetMode="Externa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hyperlink" Target="https://www.w3schools.com/html/tryit.asp?filename=tryhtml_span" TargetMode="Externa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hyperlink" Target="https://www.w3schools.com/tags/tag_span.asp" TargetMode="External"/><Relationship Id="rId2" Type="http://schemas.openxmlformats.org/officeDocument/2006/relationships/hyperlink" Target="https://www.w3schools.com/tags/tag_div.asp" TargetMode="Externa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hyperlink" Target="https://www.w3schools.com/html/html_div.asp" TargetMode="Externa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hyperlink" Target="https://www.w3schools.com/tags/tag_div.asp" TargetMode="Externa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www.w3schools.com/html/html_classes.asp" TargetMode="Externa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hyperlink" Target="https://www.w3schools.com/html/html_id.asp"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info.cern.ch/"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w3schools.com/tags/tag_hr.asp" TargetMode="External"/><Relationship Id="rId2" Type="http://schemas.openxmlformats.org/officeDocument/2006/relationships/hyperlink" Target="https://www.w3schools.com/tags/tag_p.asp" TargetMode="External"/><Relationship Id="rId1" Type="http://schemas.openxmlformats.org/officeDocument/2006/relationships/slideLayout" Target="../slideLayouts/slideLayout2.xml"/><Relationship Id="rId5" Type="http://schemas.openxmlformats.org/officeDocument/2006/relationships/hyperlink" Target="https://www.w3schools.com/tags/tag_pre.asp" TargetMode="External"/><Relationship Id="rId4" Type="http://schemas.openxmlformats.org/officeDocument/2006/relationships/hyperlink" Target="https://www.w3schools.com/tags/tag_br.asp" TargetMode="External"/></Relationships>
</file>

<file path=ppt/slides/_rels/slide200.xml.rels><?xml version="1.0" encoding="UTF-8" standalone="yes"?>
<Relationships xmlns="http://schemas.openxmlformats.org/package/2006/relationships"><Relationship Id="rId3" Type="http://schemas.openxmlformats.org/officeDocument/2006/relationships/hyperlink" Target="https://www.w3schools.com/html/html_id.asp" TargetMode="External"/><Relationship Id="rId2" Type="http://schemas.openxmlformats.org/officeDocument/2006/relationships/hyperlink" Target="https://www.w3schools.com/html/html_div.asp" TargetMode="Externa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hyperlink" Target="https://www.w3schools.com/css/default.asp" TargetMode="Externa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hyperlink" Target="https://www.w3schools.com/html/tryit.asp?filename=tryhtml_classes_css" TargetMode="Externa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hyperlink" Target="https://www.w3schools.com/html/tryit.asp?filename=tryhtml_classes_tags" TargetMode="Externa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hyperlink" Target="https://www.w3schools.com/js/default.asp" TargetMode="External"/><Relationship Id="rId2" Type="http://schemas.openxmlformats.org/officeDocument/2006/relationships/hyperlink" Target="https://www.w3schools.com/html/html_scripts.asp" TargetMode="Externa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hyperlink" Target="https://www.w3schools.com/html/html_scripts.asp" TargetMode="External"/><Relationship Id="rId2" Type="http://schemas.openxmlformats.org/officeDocument/2006/relationships/hyperlink" Target="https://www.w3schools.com/html/tryit.asp?filename=tryhtml_id_js" TargetMode="External"/><Relationship Id="rId1" Type="http://schemas.openxmlformats.org/officeDocument/2006/relationships/slideLayout" Target="../slideLayouts/slideLayout2.xml"/><Relationship Id="rId4" Type="http://schemas.openxmlformats.org/officeDocument/2006/relationships/hyperlink" Target="https://www.w3schools.com/js/default.asp" TargetMode="Externa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w3schools.com/html/tryit.asp?filename=tryhtml_default"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w3schools.com/html/tryit.asp?filename=tryhtml_formatting_i" TargetMode="External"/><Relationship Id="rId2" Type="http://schemas.openxmlformats.org/officeDocument/2006/relationships/hyperlink" Target="https://www.w3schools.com/html/tryit.asp?filename=tryhtml_formatting_b"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www.w3schools.com/html/tryit.asp?filename=tryhtml_formatting_de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hyperlink" Target="https://www.w3schools.com/tags/tag_sup.asp" TargetMode="External"/><Relationship Id="rId3" Type="http://schemas.openxmlformats.org/officeDocument/2006/relationships/hyperlink" Target="https://www.w3schools.com/tags/tag_em.asp" TargetMode="External"/><Relationship Id="rId7" Type="http://schemas.openxmlformats.org/officeDocument/2006/relationships/hyperlink" Target="https://www.w3schools.com/tags/tag_sub.asp" TargetMode="External"/><Relationship Id="rId2" Type="http://schemas.openxmlformats.org/officeDocument/2006/relationships/hyperlink" Target="https://www.w3schools.com/tags/tag_b.asp" TargetMode="External"/><Relationship Id="rId1" Type="http://schemas.openxmlformats.org/officeDocument/2006/relationships/slideLayout" Target="../slideLayouts/slideLayout2.xml"/><Relationship Id="rId6" Type="http://schemas.openxmlformats.org/officeDocument/2006/relationships/hyperlink" Target="https://www.w3schools.com/tags/tag_strong.asp" TargetMode="External"/><Relationship Id="rId11" Type="http://schemas.openxmlformats.org/officeDocument/2006/relationships/hyperlink" Target="https://www.w3schools.com/tags/tag_mark.asp" TargetMode="External"/><Relationship Id="rId5" Type="http://schemas.openxmlformats.org/officeDocument/2006/relationships/hyperlink" Target="https://www.w3schools.com/tags/tag_small.asp" TargetMode="External"/><Relationship Id="rId10" Type="http://schemas.openxmlformats.org/officeDocument/2006/relationships/hyperlink" Target="https://www.w3schools.com/tags/tag_del.asp" TargetMode="External"/><Relationship Id="rId4" Type="http://schemas.openxmlformats.org/officeDocument/2006/relationships/hyperlink" Target="https://www.w3schools.com/tags/tag_i.asp" TargetMode="External"/><Relationship Id="rId9" Type="http://schemas.openxmlformats.org/officeDocument/2006/relationships/hyperlink" Target="https://www.w3schools.com/tags/tag_ins.asp" TargetMode="External"/></Relationships>
</file>

<file path=ppt/slides/_rels/slide35.xml.rels><?xml version="1.0" encoding="UTF-8" standalone="yes"?>
<Relationships xmlns="http://schemas.openxmlformats.org/package/2006/relationships"><Relationship Id="rId2" Type="http://schemas.openxmlformats.org/officeDocument/2006/relationships/hyperlink" Target="https://www.w3schools.com/html/html_quotation_elements.asp"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w3schools.com/html/html_quotation_elements.asp"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hyperlink" Target="https://www.w3schools.com/tags/tag_cite.asp" TargetMode="External"/><Relationship Id="rId3" Type="http://schemas.openxmlformats.org/officeDocument/2006/relationships/image" Target="../media/image8.png"/><Relationship Id="rId7" Type="http://schemas.openxmlformats.org/officeDocument/2006/relationships/hyperlink" Target="https://www.w3schools.com/tags/tag_blockquote.asp" TargetMode="Externa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hyperlink" Target="https://www.w3schools.com/tags/tag_bdo.asp" TargetMode="External"/><Relationship Id="rId5" Type="http://schemas.openxmlformats.org/officeDocument/2006/relationships/hyperlink" Target="https://www.w3schools.com/tags/tag_address.asp" TargetMode="External"/><Relationship Id="rId4" Type="http://schemas.openxmlformats.org/officeDocument/2006/relationships/hyperlink" Target="https://www.w3schools.com/tags/tag_abbr.asp" TargetMode="External"/><Relationship Id="rId9" Type="http://schemas.openxmlformats.org/officeDocument/2006/relationships/hyperlink" Target="https://www.w3schools.com/tags/tag_q.asp"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s://www.w3schools.com/html/tryit.asp?filename=tryhtml_css_internal"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hyperlink" Target="https://www.w3schools.com/html/tryit.asp?filename=tryhtml_css_external_relative"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https://www.w3schools.com/html/tryit.asp?filename=tryhtml_links_w3schools"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s://www.w3schools.com/html/tryit.asp?filename=tryhtml_links_image"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s://www.w3schools.com/html/tryit.asp?filename=tryhtml_links_button_element"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www.w3schools.com/html/tryit.asp?filename=tryhtml_links_external_relative" TargetMode="External"/><Relationship Id="rId2" Type="http://schemas.openxmlformats.org/officeDocument/2006/relationships/hyperlink" Target="https://www.w3schools.com/html/tryit.asp?filename=tryhtml_links_external_url"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www.w3schools.com/html/tryit.asp?filename=tryhtml_images_girl" TargetMode="External"/><Relationship Id="rId2" Type="http://schemas.openxmlformats.org/officeDocument/2006/relationships/hyperlink" Target="https://www.w3schools.com/html/tryit.asp?filename=tryhtml_images_trulli"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hyperlink" Target="https://www.w3schools.com/html/tryit.asp?filename=tryhtml_images_alt_chania"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www.w3schools.com/html/tryit.asp?filename=tryhtml_images_attributes" TargetMode="External"/><Relationship Id="rId2" Type="http://schemas.openxmlformats.org/officeDocument/2006/relationships/hyperlink" Target="https://www.w3schools.com/html/tryit.asp?filename=tryhtml_images_size"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hyperlink" Target="https://www.w3schools.com/html/tryit.asp?filename=tryhtml_images_folder"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hyperlink" Target="https://www.w3schools.com/html/tryit.asp?filename=tryhtml_images_w3schools"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hyperlink" Target="https://www.w3schools.com/html/tryit.asp?filename=tryhtml_images_hackman" TargetMode="Externa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s://www.w3schools.com/tags/tag_map.asp" TargetMode="External"/><Relationship Id="rId2" Type="http://schemas.openxmlformats.org/officeDocument/2006/relationships/hyperlink" Target="https://www.w3schools.com/tags/tag_img.asp" TargetMode="External"/><Relationship Id="rId1" Type="http://schemas.openxmlformats.org/officeDocument/2006/relationships/slideLayout" Target="../slideLayouts/slideLayout2.xml"/><Relationship Id="rId5" Type="http://schemas.openxmlformats.org/officeDocument/2006/relationships/hyperlink" Target="https://www.w3schools.com/tags/tag_picture.asp" TargetMode="External"/><Relationship Id="rId4" Type="http://schemas.openxmlformats.org/officeDocument/2006/relationships/hyperlink" Target="https://www.w3schools.com/tags/tag_area.asp" TargetMode="External"/></Relationships>
</file>

<file path=ppt/slides/_rels/slide9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BF2CC-5489-E7E2-CF72-C47EA507C4B2}"/>
              </a:ext>
            </a:extLst>
          </p:cNvPr>
          <p:cNvSpPr>
            <a:spLocks noGrp="1"/>
          </p:cNvSpPr>
          <p:nvPr>
            <p:ph type="ctrTitle"/>
          </p:nvPr>
        </p:nvSpPr>
        <p:spPr/>
        <p:txBody>
          <a:bodyPr/>
          <a:lstStyle/>
          <a:p>
            <a:r>
              <a:rPr lang="en-US" dirty="0"/>
              <a:t>Html and CSS(html)</a:t>
            </a:r>
          </a:p>
        </p:txBody>
      </p:sp>
      <p:sp>
        <p:nvSpPr>
          <p:cNvPr id="3" name="Subtitle 2">
            <a:extLst>
              <a:ext uri="{FF2B5EF4-FFF2-40B4-BE49-F238E27FC236}">
                <a16:creationId xmlns:a16="http://schemas.microsoft.com/office/drawing/2014/main" id="{9663954E-34EA-E4C3-7DF9-68C353A6E617}"/>
              </a:ext>
            </a:extLst>
          </p:cNvPr>
          <p:cNvSpPr>
            <a:spLocks noGrp="1"/>
          </p:cNvSpPr>
          <p:nvPr>
            <p:ph type="subTitle" idx="1"/>
          </p:nvPr>
        </p:nvSpPr>
        <p:spPr/>
        <p:txBody>
          <a:bodyPr/>
          <a:lstStyle/>
          <a:p>
            <a:endParaRPr lang="en-US" dirty="0"/>
          </a:p>
        </p:txBody>
      </p:sp>
      <p:sp>
        <p:nvSpPr>
          <p:cNvPr id="4" name="Footer Placeholder 3">
            <a:extLst>
              <a:ext uri="{FF2B5EF4-FFF2-40B4-BE49-F238E27FC236}">
                <a16:creationId xmlns:a16="http://schemas.microsoft.com/office/drawing/2014/main" id="{9768389E-F7B5-BA06-6147-A9C9FBB9EC6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A243B-9431-699E-710E-29DD0D79D43A}"/>
              </a:ext>
            </a:extLst>
          </p:cNvPr>
          <p:cNvSpPr>
            <a:spLocks noGrp="1"/>
          </p:cNvSpPr>
          <p:nvPr>
            <p:ph type="sldNum" sz="quarter" idx="12"/>
          </p:nvPr>
        </p:nvSpPr>
        <p:spPr/>
        <p:txBody>
          <a:bodyPr/>
          <a:lstStyle/>
          <a:p>
            <a:fld id="{9A74A80C-5778-49E5-A000-7BF9B366B601}" type="slidenum">
              <a:rPr lang="en-US" smtClean="0"/>
              <a:t>1</a:t>
            </a:fld>
            <a:endParaRPr lang="en-US"/>
          </a:p>
        </p:txBody>
      </p:sp>
    </p:spTree>
    <p:extLst>
      <p:ext uri="{BB962C8B-B14F-4D97-AF65-F5344CB8AC3E}">
        <p14:creationId xmlns:p14="http://schemas.microsoft.com/office/powerpoint/2010/main" val="26325444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9A5CB-F507-6D16-DE59-2708355EB67B}"/>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5F0E08F2-14DC-DDBA-CE4A-91AB2AC75C03}"/>
              </a:ext>
            </a:extLst>
          </p:cNvPr>
          <p:cNvSpPr>
            <a:spLocks noGrp="1" noChangeArrowheads="1"/>
          </p:cNvSpPr>
          <p:nvPr>
            <p:ph idx="1"/>
          </p:nvPr>
        </p:nvSpPr>
        <p:spPr bwMode="auto">
          <a:xfrm>
            <a:off x="433525" y="3208169"/>
            <a:ext cx="11553547" cy="3581707"/>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Empty HTML Elements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HTML elements with no content are called empty elements.</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The </a:t>
            </a:r>
            <a:r>
              <a:rPr kumimoji="0" lang="en-US" altLang="en-US" sz="2400" b="0" i="0" u="none" strike="noStrike" cap="none" normalizeH="0" baseline="0" dirty="0">
                <a:ln>
                  <a:noFill/>
                </a:ln>
                <a:solidFill>
                  <a:srgbClr val="DC143C"/>
                </a:solidFill>
                <a:effectLst/>
                <a:latin typeface="Consolas" panose="020B0609020204030204" pitchFamily="49" charset="0"/>
              </a:rPr>
              <a:t>&lt;</a:t>
            </a:r>
            <a:r>
              <a:rPr kumimoji="0" lang="en-US" altLang="en-US" sz="2400" b="0" i="0" u="none" strike="noStrike" cap="none" normalizeH="0" baseline="0" dirty="0" err="1">
                <a:ln>
                  <a:noFill/>
                </a:ln>
                <a:solidFill>
                  <a:srgbClr val="DC143C"/>
                </a:solidFill>
                <a:effectLst/>
                <a:latin typeface="Consolas" panose="020B0609020204030204" pitchFamily="49" charset="0"/>
              </a:rPr>
              <a:t>br</a:t>
            </a:r>
            <a:r>
              <a:rPr kumimoji="0" lang="en-US" altLang="en-US" sz="2400" b="0" i="0" u="none" strike="noStrike" cap="none" normalizeH="0" baseline="0" dirty="0">
                <a:ln>
                  <a:noFill/>
                </a:ln>
                <a:solidFill>
                  <a:srgbClr val="DC143C"/>
                </a:solidFill>
                <a:effectLst/>
                <a:latin typeface="Consolas" panose="020B0609020204030204" pitchFamily="49" charset="0"/>
              </a:rPr>
              <a:t>&gt;</a:t>
            </a:r>
            <a:r>
              <a:rPr kumimoji="0" lang="en-US" altLang="en-US" sz="2400" b="0" i="0" u="none" strike="noStrike" cap="none" normalizeH="0" baseline="0" dirty="0">
                <a:ln>
                  <a:noFill/>
                </a:ln>
                <a:solidFill>
                  <a:srgbClr val="000000"/>
                </a:solidFill>
                <a:effectLst/>
                <a:latin typeface="Verdana" panose="020B0604030504040204" pitchFamily="34" charset="0"/>
              </a:rPr>
              <a:t> tag defines a line break, and is an empty element without a closing tag:</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p</a:t>
            </a:r>
            <a:r>
              <a:rPr kumimoji="0" lang="en-US" altLang="en-US" sz="2400" b="0" i="0" u="none" strike="noStrike" cap="none" normalizeH="0" baseline="0" dirty="0">
                <a:ln>
                  <a:noFill/>
                </a:ln>
                <a:solidFill>
                  <a:srgbClr val="0000CD"/>
                </a:solidFill>
                <a:effectLst/>
                <a:latin typeface="Consolas" panose="020B0609020204030204" pitchFamily="49" charset="0"/>
              </a:rPr>
              <a:t>&gt;</a:t>
            </a:r>
            <a:r>
              <a:rPr kumimoji="0" lang="en-US" altLang="en-US" sz="2400" b="0" i="0" u="none" strike="noStrike" cap="none" normalizeH="0" baseline="0" dirty="0">
                <a:ln>
                  <a:noFill/>
                </a:ln>
                <a:solidFill>
                  <a:srgbClr val="000000"/>
                </a:solidFill>
                <a:effectLst/>
                <a:latin typeface="Consolas" panose="020B0609020204030204" pitchFamily="49" charset="0"/>
              </a:rPr>
              <a:t>This is a </a:t>
            </a: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err="1">
                <a:ln>
                  <a:noFill/>
                </a:ln>
                <a:solidFill>
                  <a:srgbClr val="A52A2A"/>
                </a:solidFill>
                <a:effectLst/>
                <a:latin typeface="Consolas" panose="020B0609020204030204" pitchFamily="49" charset="0"/>
              </a:rPr>
              <a:t>br</a:t>
            </a:r>
            <a:r>
              <a:rPr kumimoji="0" lang="en-US" altLang="en-US" sz="2400" b="0" i="0" u="none" strike="noStrike" cap="none" normalizeH="0" baseline="0" dirty="0">
                <a:ln>
                  <a:noFill/>
                </a:ln>
                <a:solidFill>
                  <a:srgbClr val="0000CD"/>
                </a:solidFill>
                <a:effectLst/>
                <a:latin typeface="Consolas" panose="020B0609020204030204" pitchFamily="49" charset="0"/>
              </a:rPr>
              <a:t>&gt;</a:t>
            </a:r>
            <a:r>
              <a:rPr kumimoji="0" lang="en-US" altLang="en-US" sz="2400" b="0" i="0" u="none" strike="noStrike" cap="none" normalizeH="0" baseline="0" dirty="0">
                <a:ln>
                  <a:noFill/>
                </a:ln>
                <a:solidFill>
                  <a:srgbClr val="000000"/>
                </a:solidFill>
                <a:effectLst/>
                <a:latin typeface="Consolas" panose="020B0609020204030204" pitchFamily="49" charset="0"/>
              </a:rPr>
              <a:t> paragraph with a line break.</a:t>
            </a: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/p</a:t>
            </a:r>
            <a:r>
              <a:rPr kumimoji="0" lang="en-US" altLang="en-US" sz="2400" b="0" i="0" u="none" strike="noStrike" cap="none" normalizeH="0" baseline="0" dirty="0">
                <a:ln>
                  <a:noFill/>
                </a:ln>
                <a:solidFill>
                  <a:srgbClr val="0000CD"/>
                </a:solidFill>
                <a:effectLst/>
                <a:latin typeface="Consolas" panose="020B0609020204030204" pitchFamily="49" charset="0"/>
              </a:rPr>
              <a:t>&gt;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5552D7D-30B7-8F2F-7373-CB70C4998AD0}"/>
              </a:ext>
            </a:extLst>
          </p:cNvPr>
          <p:cNvSpPr txBox="1">
            <a:spLocks noChangeArrowheads="1"/>
          </p:cNvSpPr>
          <p:nvPr/>
        </p:nvSpPr>
        <p:spPr bwMode="auto">
          <a:xfrm>
            <a:off x="433526" y="269166"/>
            <a:ext cx="11553547" cy="2843044"/>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lnSpc>
                <a:spcPct val="100000"/>
              </a:lnSpc>
              <a:buFontTx/>
              <a:buNone/>
            </a:pPr>
            <a:r>
              <a:rPr lang="en-US" altLang="en-US" sz="4400" dirty="0">
                <a:solidFill>
                  <a:srgbClr val="000000"/>
                </a:solidFill>
                <a:latin typeface="Segoe UI" panose="020B0502040204020203" pitchFamily="34" charset="0"/>
                <a:cs typeface="Segoe UI" panose="020B0502040204020203" pitchFamily="34" charset="0"/>
              </a:rPr>
              <a:t>HTML Images</a:t>
            </a:r>
          </a:p>
          <a:p>
            <a:pPr marL="0" indent="0">
              <a:lnSpc>
                <a:spcPct val="100000"/>
              </a:lnSpc>
              <a:buFontTx/>
              <a:buNone/>
            </a:pPr>
            <a:r>
              <a:rPr lang="en-US" altLang="en-US" sz="2000" dirty="0">
                <a:solidFill>
                  <a:srgbClr val="000000"/>
                </a:solidFill>
                <a:latin typeface="Verdana" panose="020B0604030504040204" pitchFamily="34" charset="0"/>
              </a:rPr>
              <a:t>HTML images are defined with the </a:t>
            </a:r>
            <a:r>
              <a:rPr lang="en-US" altLang="en-US" sz="2000" dirty="0">
                <a:solidFill>
                  <a:srgbClr val="DC143C"/>
                </a:solidFill>
                <a:latin typeface="Consolas" panose="020B0609020204030204" pitchFamily="49" charset="0"/>
              </a:rPr>
              <a:t>&lt;</a:t>
            </a:r>
            <a:r>
              <a:rPr lang="en-US" altLang="en-US" sz="2000" dirty="0" err="1">
                <a:solidFill>
                  <a:srgbClr val="DC143C"/>
                </a:solidFill>
                <a:latin typeface="Consolas" panose="020B0609020204030204" pitchFamily="49" charset="0"/>
              </a:rPr>
              <a:t>img</a:t>
            </a:r>
            <a:r>
              <a:rPr lang="en-US" altLang="en-US" sz="2000" dirty="0">
                <a:solidFill>
                  <a:srgbClr val="DC143C"/>
                </a:solidFill>
                <a:latin typeface="Consolas" panose="020B0609020204030204" pitchFamily="49" charset="0"/>
              </a:rPr>
              <a:t>&gt;</a:t>
            </a:r>
            <a:r>
              <a:rPr lang="en-US" altLang="en-US" sz="2000" dirty="0">
                <a:solidFill>
                  <a:srgbClr val="000000"/>
                </a:solidFill>
                <a:latin typeface="Verdana" panose="020B0604030504040204" pitchFamily="34" charset="0"/>
              </a:rPr>
              <a:t> tag.</a:t>
            </a:r>
            <a:endParaRPr lang="en-US" altLang="en-US" sz="2400" dirty="0"/>
          </a:p>
          <a:p>
            <a:pPr marL="0" indent="0">
              <a:lnSpc>
                <a:spcPct val="100000"/>
              </a:lnSpc>
              <a:buFontTx/>
              <a:buNone/>
            </a:pPr>
            <a:r>
              <a:rPr lang="en-US" altLang="en-US" sz="2000" dirty="0">
                <a:solidFill>
                  <a:srgbClr val="000000"/>
                </a:solidFill>
                <a:latin typeface="Verdana" panose="020B0604030504040204" pitchFamily="34" charset="0"/>
              </a:rPr>
              <a:t>The source file (</a:t>
            </a:r>
            <a:r>
              <a:rPr lang="en-US" altLang="en-US" sz="2000" dirty="0" err="1">
                <a:solidFill>
                  <a:srgbClr val="DC143C"/>
                </a:solidFill>
                <a:latin typeface="Consolas" panose="020B0609020204030204" pitchFamily="49" charset="0"/>
              </a:rPr>
              <a:t>src</a:t>
            </a:r>
            <a:r>
              <a:rPr lang="en-US" altLang="en-US" sz="2000" dirty="0">
                <a:solidFill>
                  <a:srgbClr val="000000"/>
                </a:solidFill>
                <a:latin typeface="Verdana" panose="020B0604030504040204" pitchFamily="34" charset="0"/>
              </a:rPr>
              <a:t>), alternative text (</a:t>
            </a:r>
            <a:r>
              <a:rPr lang="en-US" altLang="en-US" sz="2000" dirty="0">
                <a:solidFill>
                  <a:srgbClr val="DC143C"/>
                </a:solidFill>
                <a:latin typeface="Consolas" panose="020B0609020204030204" pitchFamily="49" charset="0"/>
              </a:rPr>
              <a:t>alt</a:t>
            </a:r>
            <a:r>
              <a:rPr lang="en-US" altLang="en-US" sz="2000" dirty="0">
                <a:solidFill>
                  <a:srgbClr val="000000"/>
                </a:solidFill>
                <a:latin typeface="Verdana" panose="020B0604030504040204" pitchFamily="34" charset="0"/>
              </a:rPr>
              <a:t>), </a:t>
            </a:r>
            <a:r>
              <a:rPr lang="en-US" altLang="en-US" sz="2000" dirty="0">
                <a:solidFill>
                  <a:srgbClr val="DC143C"/>
                </a:solidFill>
                <a:latin typeface="Consolas" panose="020B0609020204030204" pitchFamily="49" charset="0"/>
              </a:rPr>
              <a:t>width</a:t>
            </a:r>
            <a:r>
              <a:rPr lang="en-US" altLang="en-US" sz="2000" dirty="0">
                <a:solidFill>
                  <a:srgbClr val="000000"/>
                </a:solidFill>
                <a:latin typeface="Verdana" panose="020B0604030504040204" pitchFamily="34" charset="0"/>
              </a:rPr>
              <a:t>, and </a:t>
            </a:r>
            <a:r>
              <a:rPr lang="en-US" altLang="en-US" sz="2000" dirty="0">
                <a:solidFill>
                  <a:srgbClr val="DC143C"/>
                </a:solidFill>
                <a:latin typeface="Consolas" panose="020B0609020204030204" pitchFamily="49" charset="0"/>
              </a:rPr>
              <a:t>height</a:t>
            </a:r>
            <a:r>
              <a:rPr lang="en-US" altLang="en-US" sz="2000" dirty="0">
                <a:solidFill>
                  <a:srgbClr val="000000"/>
                </a:solidFill>
                <a:latin typeface="Verdana" panose="020B0604030504040204" pitchFamily="34" charset="0"/>
              </a:rPr>
              <a:t> are provided as attributes:</a:t>
            </a:r>
            <a:endParaRPr lang="en-US" altLang="en-US" sz="2400" dirty="0"/>
          </a:p>
          <a:p>
            <a:pPr marL="0" indent="0">
              <a:lnSpc>
                <a:spcPct val="100000"/>
              </a:lnSpc>
              <a:buFontTx/>
              <a:buNone/>
            </a:pPr>
            <a:endParaRPr lang="en-US" altLang="en-US" sz="3600" dirty="0">
              <a:solidFill>
                <a:srgbClr val="000000"/>
              </a:solidFill>
              <a:latin typeface="Segoe UI" panose="020B0502040204020203" pitchFamily="34" charset="0"/>
              <a:cs typeface="Segoe UI" panose="020B0502040204020203" pitchFamily="34" charset="0"/>
            </a:endParaRPr>
          </a:p>
          <a:p>
            <a:pPr marL="0" indent="0">
              <a:lnSpc>
                <a:spcPct val="100000"/>
              </a:lnSpc>
              <a:buFontTx/>
              <a:buNone/>
            </a:pPr>
            <a:r>
              <a:rPr lang="en-US" altLang="en-US" sz="3600" dirty="0">
                <a:solidFill>
                  <a:srgbClr val="000000"/>
                </a:solidFill>
                <a:latin typeface="Segoe UI" panose="020B0502040204020203" pitchFamily="34" charset="0"/>
                <a:cs typeface="Segoe UI" panose="020B0502040204020203" pitchFamily="34" charset="0"/>
              </a:rPr>
              <a:t>Example</a:t>
            </a:r>
          </a:p>
          <a:p>
            <a:pPr marL="0" indent="0">
              <a:lnSpc>
                <a:spcPct val="100000"/>
              </a:lnSpc>
              <a:buFontTx/>
              <a:buNone/>
            </a:pPr>
            <a:r>
              <a:rPr lang="en-US" altLang="en-US" sz="2000" dirty="0">
                <a:solidFill>
                  <a:srgbClr val="0000CD"/>
                </a:solidFill>
                <a:latin typeface="Consolas" panose="020B0609020204030204" pitchFamily="49" charset="0"/>
              </a:rPr>
              <a:t>&lt;</a:t>
            </a:r>
            <a:r>
              <a:rPr lang="en-US" altLang="en-US" sz="2000" dirty="0" err="1">
                <a:solidFill>
                  <a:srgbClr val="A52A2A"/>
                </a:solidFill>
                <a:latin typeface="Consolas" panose="020B0609020204030204" pitchFamily="49" charset="0"/>
              </a:rPr>
              <a:t>img</a:t>
            </a:r>
            <a:r>
              <a:rPr lang="en-US" altLang="en-US" sz="2000" dirty="0">
                <a:solidFill>
                  <a:srgbClr val="FF0000"/>
                </a:solidFill>
                <a:latin typeface="Consolas" panose="020B0609020204030204" pitchFamily="49" charset="0"/>
              </a:rPr>
              <a:t> </a:t>
            </a:r>
            <a:r>
              <a:rPr lang="en-US" altLang="en-US" sz="2000" dirty="0" err="1">
                <a:solidFill>
                  <a:srgbClr val="FF0000"/>
                </a:solidFill>
                <a:latin typeface="Consolas" panose="020B0609020204030204" pitchFamily="49" charset="0"/>
              </a:rPr>
              <a:t>src</a:t>
            </a:r>
            <a:r>
              <a:rPr lang="en-US" altLang="en-US" sz="2000" dirty="0">
                <a:solidFill>
                  <a:srgbClr val="0000CD"/>
                </a:solidFill>
                <a:latin typeface="Consolas" panose="020B0609020204030204" pitchFamily="49" charset="0"/>
              </a:rPr>
              <a:t>="w3schools.jpg"</a:t>
            </a:r>
            <a:r>
              <a:rPr lang="en-US" altLang="en-US" sz="2000" dirty="0">
                <a:solidFill>
                  <a:srgbClr val="FF0000"/>
                </a:solidFill>
                <a:latin typeface="Consolas" panose="020B0609020204030204" pitchFamily="49" charset="0"/>
              </a:rPr>
              <a:t> alt</a:t>
            </a:r>
            <a:r>
              <a:rPr lang="en-US" altLang="en-US" sz="2000" dirty="0">
                <a:solidFill>
                  <a:srgbClr val="0000CD"/>
                </a:solidFill>
                <a:latin typeface="Consolas" panose="020B0609020204030204" pitchFamily="49" charset="0"/>
              </a:rPr>
              <a:t>="W3Schools.com"</a:t>
            </a:r>
            <a:r>
              <a:rPr lang="en-US" altLang="en-US" sz="2000" dirty="0">
                <a:solidFill>
                  <a:srgbClr val="FF0000"/>
                </a:solidFill>
                <a:latin typeface="Consolas" panose="020B0609020204030204" pitchFamily="49" charset="0"/>
              </a:rPr>
              <a:t> width</a:t>
            </a:r>
            <a:r>
              <a:rPr lang="en-US" altLang="en-US" sz="2000" dirty="0">
                <a:solidFill>
                  <a:srgbClr val="0000CD"/>
                </a:solidFill>
                <a:latin typeface="Consolas" panose="020B0609020204030204" pitchFamily="49" charset="0"/>
              </a:rPr>
              <a:t>="104"</a:t>
            </a:r>
            <a:r>
              <a:rPr lang="en-US" altLang="en-US" sz="2000" dirty="0">
                <a:solidFill>
                  <a:srgbClr val="FF0000"/>
                </a:solidFill>
                <a:latin typeface="Consolas" panose="020B0609020204030204" pitchFamily="49" charset="0"/>
              </a:rPr>
              <a:t> height</a:t>
            </a:r>
            <a:r>
              <a:rPr lang="en-US" altLang="en-US" sz="2000" dirty="0">
                <a:solidFill>
                  <a:srgbClr val="0000CD"/>
                </a:solidFill>
                <a:latin typeface="Consolas" panose="020B0609020204030204" pitchFamily="49" charset="0"/>
              </a:rPr>
              <a:t>="142"&gt;</a:t>
            </a:r>
            <a:endParaRPr lang="en-US" altLang="en-US" sz="3600" dirty="0"/>
          </a:p>
        </p:txBody>
      </p:sp>
      <p:sp>
        <p:nvSpPr>
          <p:cNvPr id="5" name="Footer Placeholder 4">
            <a:extLst>
              <a:ext uri="{FF2B5EF4-FFF2-40B4-BE49-F238E27FC236}">
                <a16:creationId xmlns:a16="http://schemas.microsoft.com/office/drawing/2014/main" id="{DDCF4EEE-2475-91BE-1A01-6FB41B4E0B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AF6868-AB49-4321-991A-95926FBE1761}"/>
              </a:ext>
            </a:extLst>
          </p:cNvPr>
          <p:cNvSpPr>
            <a:spLocks noGrp="1"/>
          </p:cNvSpPr>
          <p:nvPr>
            <p:ph type="sldNum" sz="quarter" idx="12"/>
          </p:nvPr>
        </p:nvSpPr>
        <p:spPr/>
        <p:txBody>
          <a:bodyPr/>
          <a:lstStyle/>
          <a:p>
            <a:fld id="{9A74A80C-5778-49E5-A000-7BF9B366B601}" type="slidenum">
              <a:rPr lang="en-US" smtClean="0"/>
              <a:t>10</a:t>
            </a:fld>
            <a:endParaRPr lang="en-US"/>
          </a:p>
        </p:txBody>
      </p:sp>
    </p:spTree>
    <p:extLst>
      <p:ext uri="{BB962C8B-B14F-4D97-AF65-F5344CB8AC3E}">
        <p14:creationId xmlns:p14="http://schemas.microsoft.com/office/powerpoint/2010/main" val="299628274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61F5C-214B-70A5-FFDF-7C5F556C744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50E55D-9B4A-7BBA-5306-11A7CE477B7C}"/>
              </a:ext>
            </a:extLst>
          </p:cNvPr>
          <p:cNvSpPr>
            <a:spLocks noGrp="1"/>
          </p:cNvSpPr>
          <p:nvPr>
            <p:ph idx="1"/>
          </p:nvPr>
        </p:nvSpPr>
        <p:spPr/>
        <p:txBody>
          <a:bodyPr>
            <a:normAutofit fontScale="92500" lnSpcReduction="20000"/>
          </a:bodyPr>
          <a:lstStyle/>
          <a:p>
            <a:pPr algn="l"/>
            <a:r>
              <a:rPr lang="en-US" b="0" i="0" dirty="0">
                <a:solidFill>
                  <a:srgbClr val="000000"/>
                </a:solidFill>
                <a:effectLst/>
                <a:latin typeface="Segoe UI" panose="020B0502040204020203" pitchFamily="34" charset="0"/>
              </a:rPr>
              <a:t>Example</a:t>
            </a:r>
          </a:p>
          <a:p>
            <a:pPr algn="l"/>
            <a:r>
              <a:rPr lang="en-US" b="0" i="0" dirty="0">
                <a:solidFill>
                  <a:srgbClr val="000000"/>
                </a:solidFill>
                <a:effectLst/>
                <a:latin typeface="Verdana" panose="020B0604030504040204" pitchFamily="34" charset="0"/>
              </a:rPr>
              <a:t>Here is the HTML source code for the image map above:</a:t>
            </a:r>
          </a:p>
          <a:p>
            <a:pPr algn="l"/>
            <a:r>
              <a:rPr lang="en-US" b="0" i="0" dirty="0">
                <a:solidFill>
                  <a:srgbClr val="0000CD"/>
                </a:solidFill>
                <a:effectLst/>
                <a:latin typeface="Consolas" panose="020B0609020204030204" pitchFamily="49" charset="0"/>
              </a:rPr>
              <a:t>&lt;</a:t>
            </a:r>
            <a:r>
              <a:rPr lang="en-US" b="0" i="0" dirty="0" err="1">
                <a:solidFill>
                  <a:srgbClr val="A52A2A"/>
                </a:solidFill>
                <a:effectLst/>
                <a:latin typeface="Consolas" panose="020B0609020204030204" pitchFamily="49" charset="0"/>
              </a:rPr>
              <a:t>img</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src</a:t>
            </a:r>
            <a:r>
              <a:rPr lang="en-US" b="0" i="0" dirty="0">
                <a:solidFill>
                  <a:srgbClr val="0000CD"/>
                </a:solidFill>
                <a:effectLst/>
                <a:latin typeface="Consolas" panose="020B0609020204030204" pitchFamily="49" charset="0"/>
              </a:rPr>
              <a:t>="workplace.jpg"</a:t>
            </a:r>
            <a:r>
              <a:rPr lang="en-US" b="0" i="0" dirty="0">
                <a:solidFill>
                  <a:srgbClr val="FF0000"/>
                </a:solidFill>
                <a:effectLst/>
                <a:latin typeface="Consolas" panose="020B0609020204030204" pitchFamily="49" charset="0"/>
              </a:rPr>
              <a:t> alt</a:t>
            </a:r>
            <a:r>
              <a:rPr lang="en-US" b="0" i="0" dirty="0">
                <a:solidFill>
                  <a:srgbClr val="0000CD"/>
                </a:solidFill>
                <a:effectLst/>
                <a:latin typeface="Consolas" panose="020B0609020204030204" pitchFamily="49" charset="0"/>
              </a:rPr>
              <a:t>="Workplace"</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usemap</a:t>
            </a:r>
            <a:r>
              <a:rPr lang="en-US" b="0" i="0" dirty="0">
                <a:solidFill>
                  <a:srgbClr val="0000CD"/>
                </a:solidFill>
                <a:effectLst/>
                <a:latin typeface="Consolas" panose="020B0609020204030204" pitchFamily="49" charset="0"/>
              </a:rPr>
              <a:t>="#</a:t>
            </a:r>
            <a:r>
              <a:rPr lang="en-US" b="0" i="0" dirty="0" err="1">
                <a:solidFill>
                  <a:srgbClr val="0000CD"/>
                </a:solidFill>
                <a:effectLst/>
                <a:latin typeface="Consolas" panose="020B0609020204030204" pitchFamily="49" charset="0"/>
              </a:rPr>
              <a:t>workmap</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map</a:t>
            </a:r>
            <a:r>
              <a:rPr lang="en-US" b="0" i="0" dirty="0">
                <a:solidFill>
                  <a:srgbClr val="FF0000"/>
                </a:solidFill>
                <a:effectLst/>
                <a:latin typeface="Consolas" panose="020B0609020204030204" pitchFamily="49" charset="0"/>
              </a:rPr>
              <a:t> </a:t>
            </a:r>
            <a:r>
              <a:rPr lang="en-US" b="0" i="0" dirty="0">
                <a:solidFill>
                  <a:srgbClr val="FF0000"/>
                </a:solidFill>
                <a:effectLst/>
                <a:highlight>
                  <a:srgbClr val="FFFF00"/>
                </a:highlight>
                <a:latin typeface="Consolas" panose="020B0609020204030204" pitchFamily="49" charset="0"/>
              </a:rPr>
              <a:t>name</a:t>
            </a:r>
            <a:r>
              <a:rPr lang="en-US" b="0" i="0" dirty="0">
                <a:solidFill>
                  <a:srgbClr val="0000CD"/>
                </a:solidFill>
                <a:effectLst/>
                <a:highlight>
                  <a:srgbClr val="FFFF00"/>
                </a:highlight>
                <a:latin typeface="Consolas" panose="020B0609020204030204" pitchFamily="49" charset="0"/>
              </a:rPr>
              <a:t>="</a:t>
            </a:r>
            <a:r>
              <a:rPr lang="en-US" b="0" i="0" dirty="0" err="1">
                <a:solidFill>
                  <a:srgbClr val="0000CD"/>
                </a:solidFill>
                <a:effectLst/>
                <a:highlight>
                  <a:srgbClr val="FFFF00"/>
                </a:highlight>
                <a:latin typeface="Consolas" panose="020B0609020204030204" pitchFamily="49" charset="0"/>
              </a:rPr>
              <a:t>workmap</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highlight>
                  <a:srgbClr val="FFFF00"/>
                </a:highlight>
                <a:latin typeface="Consolas" panose="020B0609020204030204" pitchFamily="49" charset="0"/>
              </a:rPr>
              <a:t>area</a:t>
            </a:r>
            <a:r>
              <a:rPr lang="en-US" b="0" i="0" dirty="0">
                <a:solidFill>
                  <a:srgbClr val="FF0000"/>
                </a:solidFill>
                <a:effectLst/>
                <a:latin typeface="Consolas" panose="020B0609020204030204" pitchFamily="49" charset="0"/>
              </a:rPr>
              <a:t> </a:t>
            </a:r>
            <a:r>
              <a:rPr lang="en-US" b="0" i="0" dirty="0">
                <a:solidFill>
                  <a:srgbClr val="FF0000"/>
                </a:solidFill>
                <a:effectLst/>
                <a:highlight>
                  <a:srgbClr val="FFFF00"/>
                </a:highlight>
                <a:latin typeface="Consolas" panose="020B0609020204030204" pitchFamily="49" charset="0"/>
              </a:rPr>
              <a:t>shape</a:t>
            </a:r>
            <a:r>
              <a:rPr lang="en-US" b="0" i="0" dirty="0">
                <a:solidFill>
                  <a:srgbClr val="0000CD"/>
                </a:solidFill>
                <a:effectLst/>
                <a:highlight>
                  <a:srgbClr val="FFFF00"/>
                </a:highlight>
                <a:latin typeface="Consolas" panose="020B0609020204030204" pitchFamily="49" charset="0"/>
              </a:rPr>
              <a:t>="</a:t>
            </a:r>
            <a:r>
              <a:rPr lang="en-US" b="0" i="0" dirty="0" err="1">
                <a:solidFill>
                  <a:srgbClr val="0000CD"/>
                </a:solidFill>
                <a:effectLst/>
                <a:highlight>
                  <a:srgbClr val="FFFF00"/>
                </a:highlight>
                <a:latin typeface="Consolas" panose="020B0609020204030204" pitchFamily="49" charset="0"/>
              </a:rPr>
              <a:t>rect</a:t>
            </a:r>
            <a:r>
              <a:rPr lang="en-US" b="0" i="0" dirty="0">
                <a:solidFill>
                  <a:srgbClr val="0000CD"/>
                </a:solidFill>
                <a:effectLst/>
                <a:latin typeface="Consolas" panose="020B0609020204030204" pitchFamily="49" charset="0"/>
              </a:rPr>
              <a:t>"</a:t>
            </a:r>
            <a:r>
              <a:rPr lang="en-US" b="0" i="0" dirty="0">
                <a:solidFill>
                  <a:srgbClr val="FF0000"/>
                </a:solidFill>
                <a:effectLst/>
                <a:latin typeface="Consolas" panose="020B0609020204030204" pitchFamily="49" charset="0"/>
              </a:rPr>
              <a:t> coords</a:t>
            </a:r>
            <a:r>
              <a:rPr lang="en-US" b="0" i="0" dirty="0">
                <a:solidFill>
                  <a:srgbClr val="0000CD"/>
                </a:solidFill>
                <a:effectLst/>
                <a:latin typeface="Consolas" panose="020B0609020204030204" pitchFamily="49" charset="0"/>
              </a:rPr>
              <a:t>="34,44,270,350"</a:t>
            </a:r>
            <a:r>
              <a:rPr lang="en-US" b="0" i="0" dirty="0">
                <a:solidFill>
                  <a:srgbClr val="FF0000"/>
                </a:solidFill>
                <a:effectLst/>
                <a:latin typeface="Consolas" panose="020B0609020204030204" pitchFamily="49" charset="0"/>
              </a:rPr>
              <a:t> alt</a:t>
            </a:r>
            <a:r>
              <a:rPr lang="en-US" b="0" i="0" dirty="0">
                <a:solidFill>
                  <a:srgbClr val="0000CD"/>
                </a:solidFill>
                <a:effectLst/>
                <a:latin typeface="Consolas" panose="020B0609020204030204" pitchFamily="49" charset="0"/>
              </a:rPr>
              <a:t>="Computer"</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href</a:t>
            </a:r>
            <a:r>
              <a:rPr lang="en-US" b="0" i="0" dirty="0">
                <a:solidFill>
                  <a:srgbClr val="0000CD"/>
                </a:solidFill>
                <a:effectLst/>
                <a:latin typeface="Consolas" panose="020B0609020204030204" pitchFamily="49" charset="0"/>
              </a:rPr>
              <a:t>="computer.htm"&gt;</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area</a:t>
            </a:r>
            <a:r>
              <a:rPr lang="en-US" b="0" i="0" dirty="0">
                <a:solidFill>
                  <a:srgbClr val="FF0000"/>
                </a:solidFill>
                <a:effectLst/>
                <a:latin typeface="Consolas" panose="020B0609020204030204" pitchFamily="49" charset="0"/>
              </a:rPr>
              <a:t> shape</a:t>
            </a:r>
            <a:r>
              <a:rPr lang="en-US" b="0" i="0" dirty="0">
                <a:solidFill>
                  <a:srgbClr val="0000CD"/>
                </a:solidFill>
                <a:effectLst/>
                <a:latin typeface="Consolas" panose="020B0609020204030204" pitchFamily="49" charset="0"/>
              </a:rPr>
              <a:t>="</a:t>
            </a:r>
            <a:r>
              <a:rPr lang="en-US" b="0" i="0" dirty="0" err="1">
                <a:solidFill>
                  <a:srgbClr val="0000CD"/>
                </a:solidFill>
                <a:effectLst/>
                <a:latin typeface="Consolas" panose="020B0609020204030204" pitchFamily="49" charset="0"/>
              </a:rPr>
              <a:t>rect</a:t>
            </a:r>
            <a:r>
              <a:rPr lang="en-US" b="0" i="0" dirty="0">
                <a:solidFill>
                  <a:srgbClr val="0000CD"/>
                </a:solidFill>
                <a:effectLst/>
                <a:latin typeface="Consolas" panose="020B0609020204030204" pitchFamily="49" charset="0"/>
              </a:rPr>
              <a:t>"</a:t>
            </a:r>
            <a:r>
              <a:rPr lang="en-US" b="0" i="0" dirty="0">
                <a:solidFill>
                  <a:srgbClr val="FF0000"/>
                </a:solidFill>
                <a:effectLst/>
                <a:latin typeface="Consolas" panose="020B0609020204030204" pitchFamily="49" charset="0"/>
              </a:rPr>
              <a:t> coords</a:t>
            </a:r>
            <a:r>
              <a:rPr lang="en-US" b="0" i="0" dirty="0">
                <a:solidFill>
                  <a:srgbClr val="0000CD"/>
                </a:solidFill>
                <a:effectLst/>
                <a:latin typeface="Consolas" panose="020B0609020204030204" pitchFamily="49" charset="0"/>
              </a:rPr>
              <a:t>="290,172,333,250"</a:t>
            </a:r>
            <a:r>
              <a:rPr lang="en-US" b="0" i="0" dirty="0">
                <a:solidFill>
                  <a:srgbClr val="FF0000"/>
                </a:solidFill>
                <a:effectLst/>
                <a:latin typeface="Consolas" panose="020B0609020204030204" pitchFamily="49" charset="0"/>
              </a:rPr>
              <a:t> alt</a:t>
            </a:r>
            <a:r>
              <a:rPr lang="en-US" b="0" i="0" dirty="0">
                <a:solidFill>
                  <a:srgbClr val="0000CD"/>
                </a:solidFill>
                <a:effectLst/>
                <a:latin typeface="Consolas" panose="020B0609020204030204" pitchFamily="49" charset="0"/>
              </a:rPr>
              <a:t>="Phone"</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href</a:t>
            </a:r>
            <a:r>
              <a:rPr lang="en-US" b="0" i="0" dirty="0">
                <a:solidFill>
                  <a:srgbClr val="0000CD"/>
                </a:solidFill>
                <a:effectLst/>
                <a:latin typeface="Consolas" panose="020B0609020204030204" pitchFamily="49" charset="0"/>
              </a:rPr>
              <a:t>="phone.htm"&gt;</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area</a:t>
            </a:r>
            <a:r>
              <a:rPr lang="en-US" b="0" i="0" dirty="0">
                <a:solidFill>
                  <a:srgbClr val="FF0000"/>
                </a:solidFill>
                <a:effectLst/>
                <a:latin typeface="Consolas" panose="020B0609020204030204" pitchFamily="49" charset="0"/>
              </a:rPr>
              <a:t> </a:t>
            </a:r>
            <a:r>
              <a:rPr lang="en-US" b="0" i="0" dirty="0">
                <a:solidFill>
                  <a:srgbClr val="FF0000"/>
                </a:solidFill>
                <a:effectLst/>
                <a:highlight>
                  <a:srgbClr val="FFFF00"/>
                </a:highlight>
                <a:latin typeface="Consolas" panose="020B0609020204030204" pitchFamily="49" charset="0"/>
              </a:rPr>
              <a:t>shape</a:t>
            </a:r>
            <a:r>
              <a:rPr lang="en-US" b="0" i="0" dirty="0">
                <a:solidFill>
                  <a:srgbClr val="0000CD"/>
                </a:solidFill>
                <a:effectLst/>
                <a:highlight>
                  <a:srgbClr val="FFFF00"/>
                </a:highlight>
                <a:latin typeface="Consolas" panose="020B0609020204030204" pitchFamily="49" charset="0"/>
              </a:rPr>
              <a:t>="circle</a:t>
            </a:r>
            <a:r>
              <a:rPr lang="en-US" b="0" i="0" dirty="0">
                <a:solidFill>
                  <a:srgbClr val="0000CD"/>
                </a:solidFill>
                <a:effectLst/>
                <a:latin typeface="Consolas" panose="020B0609020204030204" pitchFamily="49" charset="0"/>
              </a:rPr>
              <a:t>"</a:t>
            </a:r>
            <a:r>
              <a:rPr lang="en-US" b="0" i="0" dirty="0">
                <a:solidFill>
                  <a:srgbClr val="FF0000"/>
                </a:solidFill>
                <a:effectLst/>
                <a:latin typeface="Consolas" panose="020B0609020204030204" pitchFamily="49" charset="0"/>
              </a:rPr>
              <a:t> </a:t>
            </a:r>
            <a:r>
              <a:rPr lang="en-US" b="0" i="0" dirty="0">
                <a:solidFill>
                  <a:srgbClr val="FF0000"/>
                </a:solidFill>
                <a:effectLst/>
                <a:highlight>
                  <a:srgbClr val="FFFF00"/>
                </a:highlight>
                <a:latin typeface="Consolas" panose="020B0609020204030204" pitchFamily="49" charset="0"/>
              </a:rPr>
              <a:t>coords</a:t>
            </a:r>
            <a:r>
              <a:rPr lang="en-US" b="0" i="0" dirty="0">
                <a:solidFill>
                  <a:srgbClr val="0000CD"/>
                </a:solidFill>
                <a:effectLst/>
                <a:highlight>
                  <a:srgbClr val="FFFF00"/>
                </a:highlight>
                <a:latin typeface="Consolas" panose="020B0609020204030204" pitchFamily="49" charset="0"/>
              </a:rPr>
              <a:t>="337,300,44</a:t>
            </a:r>
            <a:r>
              <a:rPr lang="en-US" b="0" i="0" dirty="0">
                <a:solidFill>
                  <a:srgbClr val="0000CD"/>
                </a:solidFill>
                <a:effectLst/>
                <a:latin typeface="Consolas" panose="020B0609020204030204" pitchFamily="49" charset="0"/>
              </a:rPr>
              <a:t>"</a:t>
            </a:r>
            <a:r>
              <a:rPr lang="en-US" b="0" i="0" dirty="0">
                <a:solidFill>
                  <a:srgbClr val="FF0000"/>
                </a:solidFill>
                <a:effectLst/>
                <a:latin typeface="Consolas" panose="020B0609020204030204" pitchFamily="49" charset="0"/>
              </a:rPr>
              <a:t> alt</a:t>
            </a:r>
            <a:r>
              <a:rPr lang="en-US" b="0" i="0" dirty="0">
                <a:solidFill>
                  <a:srgbClr val="0000CD"/>
                </a:solidFill>
                <a:effectLst/>
                <a:latin typeface="Consolas" panose="020B0609020204030204" pitchFamily="49" charset="0"/>
              </a:rPr>
              <a:t>="Coffee"</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href</a:t>
            </a:r>
            <a:r>
              <a:rPr lang="en-US" b="0" i="0" dirty="0">
                <a:solidFill>
                  <a:srgbClr val="0000CD"/>
                </a:solidFill>
                <a:effectLst/>
                <a:latin typeface="Consolas" panose="020B0609020204030204" pitchFamily="49" charset="0"/>
              </a:rPr>
              <a:t>="coffee.htm"&gt;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/map</a:t>
            </a:r>
            <a:r>
              <a:rPr lang="en-US" b="0" i="0" dirty="0">
                <a:solidFill>
                  <a:srgbClr val="0000CD"/>
                </a:solidFill>
                <a:effectLst/>
                <a:latin typeface="Consolas" panose="020B0609020204030204" pitchFamily="49" charset="0"/>
              </a:rPr>
              <a:t>&gt;</a:t>
            </a:r>
            <a:endParaRPr lang="en-US" b="0" i="0" dirty="0">
              <a:solidFill>
                <a:srgbClr val="000000"/>
              </a:solidFill>
              <a:effectLst/>
              <a:latin typeface="Consolas" panose="020B0609020204030204" pitchFamily="49" charset="0"/>
            </a:endParaRPr>
          </a:p>
          <a:p>
            <a:endParaRPr lang="en-US" dirty="0"/>
          </a:p>
        </p:txBody>
      </p:sp>
      <p:sp>
        <p:nvSpPr>
          <p:cNvPr id="4" name="Footer Placeholder 3">
            <a:extLst>
              <a:ext uri="{FF2B5EF4-FFF2-40B4-BE49-F238E27FC236}">
                <a16:creationId xmlns:a16="http://schemas.microsoft.com/office/drawing/2014/main" id="{E7D0C30C-A955-FDA4-C576-DCA63B99A74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FB10EFD-7178-C01B-DAD0-931AC26C3654}"/>
              </a:ext>
            </a:extLst>
          </p:cNvPr>
          <p:cNvSpPr>
            <a:spLocks noGrp="1"/>
          </p:cNvSpPr>
          <p:nvPr>
            <p:ph type="sldNum" sz="quarter" idx="12"/>
          </p:nvPr>
        </p:nvSpPr>
        <p:spPr/>
        <p:txBody>
          <a:bodyPr/>
          <a:lstStyle/>
          <a:p>
            <a:fld id="{9A74A80C-5778-49E5-A000-7BF9B366B601}" type="slidenum">
              <a:rPr lang="en-US" smtClean="0"/>
              <a:t>100</a:t>
            </a:fld>
            <a:endParaRPr lang="en-US"/>
          </a:p>
        </p:txBody>
      </p:sp>
    </p:spTree>
    <p:extLst>
      <p:ext uri="{BB962C8B-B14F-4D97-AF65-F5344CB8AC3E}">
        <p14:creationId xmlns:p14="http://schemas.microsoft.com/office/powerpoint/2010/main" val="4944204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BAB70-8BCE-77E5-347D-0A25536211B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70B8BA8-F698-A997-847D-809888546E0E}"/>
              </a:ext>
            </a:extLst>
          </p:cNvPr>
          <p:cNvSpPr>
            <a:spLocks noGrp="1"/>
          </p:cNvSpPr>
          <p:nvPr>
            <p:ph idx="1"/>
          </p:nvPr>
        </p:nvSpPr>
        <p:spPr/>
        <p:txBody>
          <a:bodyPr/>
          <a:lstStyle/>
          <a:p>
            <a:pPr algn="l"/>
            <a:r>
              <a:rPr lang="en-US" b="0" i="0" dirty="0">
                <a:solidFill>
                  <a:srgbClr val="000000"/>
                </a:solidFill>
                <a:effectLst/>
                <a:latin typeface="Segoe UI" panose="020B0502040204020203" pitchFamily="34" charset="0"/>
              </a:rPr>
              <a:t>How Does it Work?</a:t>
            </a:r>
          </a:p>
          <a:p>
            <a:pPr algn="l"/>
            <a:r>
              <a:rPr lang="en-US" b="0" i="0" dirty="0">
                <a:solidFill>
                  <a:srgbClr val="000000"/>
                </a:solidFill>
                <a:effectLst/>
                <a:latin typeface="Verdana" panose="020B0604030504040204" pitchFamily="34" charset="0"/>
              </a:rPr>
              <a:t>The idea behind an image map is that you should be able to perform different actions depending on where in the image you click.</a:t>
            </a:r>
          </a:p>
          <a:p>
            <a:pPr algn="l"/>
            <a:r>
              <a:rPr lang="en-US" b="0" i="0" dirty="0">
                <a:solidFill>
                  <a:srgbClr val="000000"/>
                </a:solidFill>
                <a:effectLst/>
                <a:latin typeface="Verdana" panose="020B0604030504040204" pitchFamily="34" charset="0"/>
              </a:rPr>
              <a:t>To create an image map you need an image, and some HTML code that describes the clickable areas.</a:t>
            </a:r>
          </a:p>
          <a:p>
            <a:endParaRPr lang="en-US" dirty="0"/>
          </a:p>
        </p:txBody>
      </p:sp>
      <p:sp>
        <p:nvSpPr>
          <p:cNvPr id="4" name="Footer Placeholder 3">
            <a:extLst>
              <a:ext uri="{FF2B5EF4-FFF2-40B4-BE49-F238E27FC236}">
                <a16:creationId xmlns:a16="http://schemas.microsoft.com/office/drawing/2014/main" id="{4F522395-B9FB-A8A9-274A-63937163A2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9BF6B9-0ABA-4496-1FF8-035EA11244D9}"/>
              </a:ext>
            </a:extLst>
          </p:cNvPr>
          <p:cNvSpPr>
            <a:spLocks noGrp="1"/>
          </p:cNvSpPr>
          <p:nvPr>
            <p:ph type="sldNum" sz="quarter" idx="12"/>
          </p:nvPr>
        </p:nvSpPr>
        <p:spPr/>
        <p:txBody>
          <a:bodyPr/>
          <a:lstStyle/>
          <a:p>
            <a:fld id="{9A74A80C-5778-49E5-A000-7BF9B366B601}" type="slidenum">
              <a:rPr lang="en-US" smtClean="0"/>
              <a:t>101</a:t>
            </a:fld>
            <a:endParaRPr lang="en-US"/>
          </a:p>
        </p:txBody>
      </p:sp>
    </p:spTree>
    <p:extLst>
      <p:ext uri="{BB962C8B-B14F-4D97-AF65-F5344CB8AC3E}">
        <p14:creationId xmlns:p14="http://schemas.microsoft.com/office/powerpoint/2010/main" val="26873912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D75B6-26C9-3CC3-FFEC-72B84FE389B9}"/>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856C325B-8A62-3E98-DECA-A142AEAB4B3C}"/>
              </a:ext>
            </a:extLst>
          </p:cNvPr>
          <p:cNvSpPr>
            <a:spLocks noGrp="1" noChangeArrowheads="1"/>
          </p:cNvSpPr>
          <p:nvPr>
            <p:ph idx="1"/>
          </p:nvPr>
        </p:nvSpPr>
        <p:spPr bwMode="auto">
          <a:xfrm>
            <a:off x="838199" y="306936"/>
            <a:ext cx="6053919" cy="5674588"/>
          </a:xfrm>
          <a:prstGeom prst="rect">
            <a:avLst/>
          </a:prstGeom>
          <a:ln/>
        </p:spPr>
        <p:style>
          <a:lnRef idx="2">
            <a:schemeClr val="accent1"/>
          </a:lnRef>
          <a:fillRef idx="1">
            <a:schemeClr val="lt1"/>
          </a:fillRef>
          <a:effectRef idx="0">
            <a:schemeClr val="accent1"/>
          </a:effectRef>
          <a:fontRef idx="minor">
            <a:schemeClr val="dk1"/>
          </a:fontRef>
        </p:style>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The Image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The image is inserted using the </a:t>
            </a:r>
            <a:r>
              <a:rPr kumimoji="0" lang="en-US" altLang="en-US" sz="2400" b="0" i="0" u="none" strike="noStrike" cap="none" normalizeH="0" baseline="0" dirty="0">
                <a:ln>
                  <a:noFill/>
                </a:ln>
                <a:solidFill>
                  <a:srgbClr val="DC143C"/>
                </a:solidFill>
                <a:effectLst/>
                <a:latin typeface="Consolas" panose="020B0609020204030204" pitchFamily="49" charset="0"/>
              </a:rPr>
              <a:t>&lt;</a:t>
            </a:r>
            <a:r>
              <a:rPr kumimoji="0" lang="en-US" altLang="en-US" sz="2400" b="0" i="0" u="none" strike="noStrike" cap="none" normalizeH="0" baseline="0" dirty="0" err="1">
                <a:ln>
                  <a:noFill/>
                </a:ln>
                <a:solidFill>
                  <a:srgbClr val="DC143C"/>
                </a:solidFill>
                <a:effectLst/>
                <a:latin typeface="Consolas" panose="020B0609020204030204" pitchFamily="49" charset="0"/>
              </a:rPr>
              <a:t>img</a:t>
            </a:r>
            <a:r>
              <a:rPr kumimoji="0" lang="en-US" altLang="en-US" sz="2400" b="0" i="0" u="none" strike="noStrike" cap="none" normalizeH="0" baseline="0" dirty="0">
                <a:ln>
                  <a:noFill/>
                </a:ln>
                <a:solidFill>
                  <a:srgbClr val="DC143C"/>
                </a:solidFill>
                <a:effectLst/>
                <a:latin typeface="Consolas" panose="020B0609020204030204" pitchFamily="49" charset="0"/>
              </a:rPr>
              <a:t>&gt;</a:t>
            </a:r>
            <a:r>
              <a:rPr kumimoji="0" lang="en-US" altLang="en-US" sz="2400" b="0" i="0" u="none" strike="noStrike" cap="none" normalizeH="0" baseline="0" dirty="0">
                <a:ln>
                  <a:noFill/>
                </a:ln>
                <a:solidFill>
                  <a:srgbClr val="000000"/>
                </a:solidFill>
                <a:effectLst/>
                <a:latin typeface="Verdana" panose="020B0604030504040204" pitchFamily="34" charset="0"/>
              </a:rPr>
              <a:t> tag. The only difference from other images is that you must add a </a:t>
            </a:r>
            <a:r>
              <a:rPr kumimoji="0" lang="en-US" altLang="en-US" sz="2400" b="0" i="0" u="none" strike="noStrike" cap="none" normalizeH="0" baseline="0" dirty="0" err="1">
                <a:ln>
                  <a:noFill/>
                </a:ln>
                <a:solidFill>
                  <a:srgbClr val="DC143C"/>
                </a:solidFill>
                <a:effectLst/>
                <a:latin typeface="Consolas" panose="020B0609020204030204" pitchFamily="49" charset="0"/>
              </a:rPr>
              <a:t>usemap</a:t>
            </a:r>
            <a:r>
              <a:rPr kumimoji="0" lang="en-US" altLang="en-US" sz="2400" b="0" i="0" u="none" strike="noStrike" cap="none" normalizeH="0" baseline="0" dirty="0">
                <a:ln>
                  <a:noFill/>
                </a:ln>
                <a:solidFill>
                  <a:srgbClr val="000000"/>
                </a:solidFill>
                <a:effectLst/>
                <a:latin typeface="Verdana" panose="020B0604030504040204" pitchFamily="34" charset="0"/>
              </a:rPr>
              <a:t> attribute:</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err="1">
                <a:ln>
                  <a:noFill/>
                </a:ln>
                <a:solidFill>
                  <a:srgbClr val="A52A2A"/>
                </a:solidFill>
                <a:effectLst/>
                <a:latin typeface="Consolas" panose="020B0609020204030204" pitchFamily="49" charset="0"/>
              </a:rPr>
              <a:t>img</a:t>
            </a:r>
            <a:r>
              <a:rPr kumimoji="0" lang="en-US" altLang="en-US" sz="2400" b="0" i="0" u="none" strike="noStrike" cap="none" normalizeH="0" baseline="0" dirty="0">
                <a:ln>
                  <a:noFill/>
                </a:ln>
                <a:solidFill>
                  <a:srgbClr val="FF0000"/>
                </a:solidFill>
                <a:effectLst/>
                <a:latin typeface="Consolas" panose="020B0609020204030204" pitchFamily="49" charset="0"/>
              </a:rPr>
              <a:t> </a:t>
            </a:r>
            <a:r>
              <a:rPr kumimoji="0" lang="en-US" altLang="en-US" sz="2400" b="0" i="0" u="none" strike="noStrike" cap="none" normalizeH="0" baseline="0" dirty="0" err="1">
                <a:ln>
                  <a:noFill/>
                </a:ln>
                <a:solidFill>
                  <a:srgbClr val="FF0000"/>
                </a:solidFill>
                <a:effectLst/>
                <a:latin typeface="Consolas" panose="020B0609020204030204" pitchFamily="49" charset="0"/>
              </a:rPr>
              <a:t>src</a:t>
            </a:r>
            <a:r>
              <a:rPr kumimoji="0" lang="en-US" altLang="en-US" sz="2400" b="0" i="0" u="none" strike="noStrike" cap="none" normalizeH="0" baseline="0" dirty="0">
                <a:ln>
                  <a:noFill/>
                </a:ln>
                <a:solidFill>
                  <a:srgbClr val="0000CD"/>
                </a:solidFill>
                <a:effectLst/>
                <a:latin typeface="Consolas" panose="020B0609020204030204" pitchFamily="49" charset="0"/>
              </a:rPr>
              <a:t>="workplace.jpg"</a:t>
            </a:r>
            <a:r>
              <a:rPr kumimoji="0" lang="en-US" altLang="en-US" sz="2400" b="0" i="0" u="none" strike="noStrike" cap="none" normalizeH="0" baseline="0" dirty="0">
                <a:ln>
                  <a:noFill/>
                </a:ln>
                <a:solidFill>
                  <a:srgbClr val="FF0000"/>
                </a:solidFill>
                <a:effectLst/>
                <a:latin typeface="Consolas" panose="020B0609020204030204" pitchFamily="49" charset="0"/>
              </a:rPr>
              <a:t> alt</a:t>
            </a:r>
            <a:r>
              <a:rPr kumimoji="0" lang="en-US" altLang="en-US" sz="2400" b="0" i="0" u="none" strike="noStrike" cap="none" normalizeH="0" baseline="0" dirty="0">
                <a:ln>
                  <a:noFill/>
                </a:ln>
                <a:solidFill>
                  <a:srgbClr val="0000CD"/>
                </a:solidFill>
                <a:effectLst/>
                <a:latin typeface="Consolas" panose="020B0609020204030204" pitchFamily="49" charset="0"/>
              </a:rPr>
              <a:t>="Workplace"</a:t>
            </a:r>
            <a:r>
              <a:rPr kumimoji="0" lang="en-US" altLang="en-US" sz="2400" b="0" i="0" u="none" strike="noStrike" cap="none" normalizeH="0" baseline="0" dirty="0">
                <a:ln>
                  <a:noFill/>
                </a:ln>
                <a:solidFill>
                  <a:srgbClr val="FF0000"/>
                </a:solidFill>
                <a:effectLst/>
                <a:latin typeface="Consolas" panose="020B0609020204030204" pitchFamily="49" charset="0"/>
              </a:rPr>
              <a:t> </a:t>
            </a:r>
            <a:r>
              <a:rPr kumimoji="0" lang="en-US" altLang="en-US" sz="2400" b="0" i="0" u="none" strike="noStrike" cap="none" normalizeH="0" baseline="0" dirty="0" err="1">
                <a:ln>
                  <a:noFill/>
                </a:ln>
                <a:solidFill>
                  <a:srgbClr val="FF0000"/>
                </a:solidFill>
                <a:effectLst/>
                <a:highlight>
                  <a:srgbClr val="FFFF00"/>
                </a:highlight>
                <a:latin typeface="Consolas" panose="020B0609020204030204" pitchFamily="49" charset="0"/>
              </a:rPr>
              <a:t>usemap</a:t>
            </a:r>
            <a:r>
              <a:rPr kumimoji="0" lang="en-US" altLang="en-US" sz="2400" b="0" i="0" u="none" strike="noStrike" cap="none" normalizeH="0" baseline="0" dirty="0">
                <a:ln>
                  <a:noFill/>
                </a:ln>
                <a:solidFill>
                  <a:srgbClr val="0000CD"/>
                </a:solidFill>
                <a:effectLst/>
                <a:highlight>
                  <a:srgbClr val="FFFF00"/>
                </a:highlight>
                <a:latin typeface="Consolas" panose="020B0609020204030204" pitchFamily="49" charset="0"/>
              </a:rPr>
              <a:t>="#</a:t>
            </a:r>
            <a:r>
              <a:rPr kumimoji="0" lang="en-US" altLang="en-US" sz="2400" b="0" i="0" u="none" strike="noStrike" cap="none" normalizeH="0" baseline="0" dirty="0" err="1">
                <a:ln>
                  <a:noFill/>
                </a:ln>
                <a:solidFill>
                  <a:srgbClr val="0000CD"/>
                </a:solidFill>
                <a:effectLst/>
                <a:highlight>
                  <a:srgbClr val="FFFF00"/>
                </a:highlight>
                <a:latin typeface="Consolas" panose="020B0609020204030204" pitchFamily="49" charset="0"/>
              </a:rPr>
              <a:t>workmap</a:t>
            </a:r>
            <a:r>
              <a:rPr kumimoji="0" lang="en-US" altLang="en-US" sz="2400" b="0" i="0" u="none" strike="noStrike" cap="none" normalizeH="0" baseline="0" dirty="0">
                <a:ln>
                  <a:noFill/>
                </a:ln>
                <a:solidFill>
                  <a:srgbClr val="0000CD"/>
                </a:solidFill>
                <a:effectLst/>
                <a:highlight>
                  <a:srgbClr val="FFFF00"/>
                </a:highlight>
                <a:latin typeface="Consolas" panose="020B0609020204030204" pitchFamily="49" charset="0"/>
              </a:rPr>
              <a:t>"&gt;</a:t>
            </a:r>
            <a:endParaRPr kumimoji="0" lang="en-US" altLang="en-US" b="0" i="0" u="none" strike="noStrike" cap="none" normalizeH="0" baseline="0" dirty="0">
              <a:ln>
                <a:noFill/>
              </a:ln>
              <a:solidFill>
                <a:schemeClr val="tx1"/>
              </a:solidFill>
              <a:effectLst/>
              <a:highlight>
                <a:srgbClr val="FFFF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The </a:t>
            </a:r>
            <a:r>
              <a:rPr kumimoji="0" lang="en-US" altLang="en-US" sz="2400" b="0" i="0" u="none" strike="noStrike" cap="none" normalizeH="0" baseline="0" dirty="0" err="1">
                <a:ln>
                  <a:noFill/>
                </a:ln>
                <a:solidFill>
                  <a:srgbClr val="DC143C"/>
                </a:solidFill>
                <a:effectLst/>
                <a:latin typeface="Consolas" panose="020B0609020204030204" pitchFamily="49" charset="0"/>
              </a:rPr>
              <a:t>usemap</a:t>
            </a:r>
            <a:r>
              <a:rPr kumimoji="0" lang="en-US" altLang="en-US" sz="2400" b="0" i="0" u="none" strike="noStrike" cap="none" normalizeH="0" baseline="0" dirty="0">
                <a:ln>
                  <a:noFill/>
                </a:ln>
                <a:solidFill>
                  <a:srgbClr val="000000"/>
                </a:solidFill>
                <a:effectLst/>
                <a:latin typeface="Verdana" panose="020B0604030504040204" pitchFamily="34" charset="0"/>
              </a:rPr>
              <a:t> value starts with a hash tag </a:t>
            </a:r>
            <a:r>
              <a:rPr kumimoji="0" lang="en-US" altLang="en-US" sz="2400" b="0" i="0" u="none" strike="noStrike" cap="none" normalizeH="0" baseline="0" dirty="0">
                <a:ln>
                  <a:noFill/>
                </a:ln>
                <a:solidFill>
                  <a:srgbClr val="DC143C"/>
                </a:solidFill>
                <a:effectLst/>
                <a:latin typeface="Consolas" panose="020B0609020204030204" pitchFamily="49" charset="0"/>
              </a:rPr>
              <a:t>#</a:t>
            </a:r>
            <a:r>
              <a:rPr kumimoji="0" lang="en-US" altLang="en-US" sz="2400" b="0" i="0" u="none" strike="noStrike" cap="none" normalizeH="0" baseline="0" dirty="0">
                <a:ln>
                  <a:noFill/>
                </a:ln>
                <a:solidFill>
                  <a:srgbClr val="000000"/>
                </a:solidFill>
                <a:effectLst/>
                <a:latin typeface="Verdana" panose="020B0604030504040204" pitchFamily="34" charset="0"/>
              </a:rPr>
              <a:t> followed by the name of the image map, and is used to create a relationship between the image and the image map.</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Verdana" panose="020B0604030504040204" pitchFamily="34" charset="0"/>
              </a:rPr>
              <a:t>Tip:</a:t>
            </a:r>
            <a:r>
              <a:rPr kumimoji="0" lang="en-US" altLang="en-US" sz="2400" b="0" i="0" u="none" strike="noStrike" cap="none" normalizeH="0" baseline="0" dirty="0">
                <a:ln>
                  <a:noFill/>
                </a:ln>
                <a:solidFill>
                  <a:srgbClr val="000000"/>
                </a:solidFill>
                <a:effectLst/>
                <a:latin typeface="Verdana" panose="020B0604030504040204" pitchFamily="34" charset="0"/>
              </a:rPr>
              <a:t> You can use any image as an image map!</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3921FBD8-B9D1-8772-2649-96415C9C4D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FF9A96-D456-9E5B-6A7A-0C204CADB088}"/>
              </a:ext>
            </a:extLst>
          </p:cNvPr>
          <p:cNvSpPr>
            <a:spLocks noGrp="1"/>
          </p:cNvSpPr>
          <p:nvPr>
            <p:ph type="sldNum" sz="quarter" idx="12"/>
          </p:nvPr>
        </p:nvSpPr>
        <p:spPr/>
        <p:txBody>
          <a:bodyPr/>
          <a:lstStyle/>
          <a:p>
            <a:fld id="{9A74A80C-5778-49E5-A000-7BF9B366B601}" type="slidenum">
              <a:rPr lang="en-US" smtClean="0"/>
              <a:t>102</a:t>
            </a:fld>
            <a:endParaRPr lang="en-US"/>
          </a:p>
        </p:txBody>
      </p:sp>
    </p:spTree>
    <p:extLst>
      <p:ext uri="{BB962C8B-B14F-4D97-AF65-F5344CB8AC3E}">
        <p14:creationId xmlns:p14="http://schemas.microsoft.com/office/powerpoint/2010/main" val="27239925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AC242B16-E448-0E42-8F82-DE53C4D766E7}"/>
              </a:ext>
            </a:extLst>
          </p:cNvPr>
          <p:cNvSpPr>
            <a:spLocks noGrp="1" noChangeArrowheads="1"/>
          </p:cNvSpPr>
          <p:nvPr>
            <p:ph idx="1"/>
          </p:nvPr>
        </p:nvSpPr>
        <p:spPr bwMode="auto">
          <a:xfrm>
            <a:off x="838200" y="715089"/>
            <a:ext cx="7315200" cy="468970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Create Image Map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Then, add a </a:t>
            </a:r>
            <a:r>
              <a:rPr kumimoji="0" lang="en-US" altLang="en-US" sz="2400" b="0" i="0" u="none" strike="noStrike" cap="none" normalizeH="0" baseline="0" dirty="0">
                <a:ln>
                  <a:noFill/>
                </a:ln>
                <a:solidFill>
                  <a:srgbClr val="DC143C"/>
                </a:solidFill>
                <a:effectLst/>
                <a:latin typeface="Consolas" panose="020B0609020204030204" pitchFamily="49" charset="0"/>
              </a:rPr>
              <a:t>&lt;map&gt;</a:t>
            </a:r>
            <a:r>
              <a:rPr kumimoji="0" lang="en-US" altLang="en-US" sz="2400" b="0" i="0" u="none" strike="noStrike" cap="none" normalizeH="0" baseline="0" dirty="0">
                <a:ln>
                  <a:noFill/>
                </a:ln>
                <a:solidFill>
                  <a:srgbClr val="000000"/>
                </a:solidFill>
                <a:effectLst/>
                <a:latin typeface="Verdana" panose="020B0604030504040204" pitchFamily="34" charset="0"/>
              </a:rPr>
              <a:t> element.</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The </a:t>
            </a:r>
            <a:r>
              <a:rPr kumimoji="0" lang="en-US" altLang="en-US" sz="2400" b="0" i="0" u="none" strike="noStrike" cap="none" normalizeH="0" baseline="0" dirty="0">
                <a:ln>
                  <a:noFill/>
                </a:ln>
                <a:solidFill>
                  <a:srgbClr val="DC143C"/>
                </a:solidFill>
                <a:effectLst/>
                <a:latin typeface="Consolas" panose="020B0609020204030204" pitchFamily="49" charset="0"/>
              </a:rPr>
              <a:t>&lt;map&gt;</a:t>
            </a:r>
            <a:r>
              <a:rPr kumimoji="0" lang="en-US" altLang="en-US" sz="2400" b="0" i="0" u="none" strike="noStrike" cap="none" normalizeH="0" baseline="0" dirty="0">
                <a:ln>
                  <a:noFill/>
                </a:ln>
                <a:solidFill>
                  <a:srgbClr val="000000"/>
                </a:solidFill>
                <a:effectLst/>
                <a:latin typeface="Verdana" panose="020B0604030504040204" pitchFamily="34" charset="0"/>
              </a:rPr>
              <a:t> element is used to create an image map, and is linked to the image by using the required </a:t>
            </a:r>
            <a:r>
              <a:rPr kumimoji="0" lang="en-US" altLang="en-US" sz="2400" b="0" i="0" u="none" strike="noStrike" cap="none" normalizeH="0" baseline="0" dirty="0">
                <a:ln>
                  <a:noFill/>
                </a:ln>
                <a:solidFill>
                  <a:srgbClr val="DC143C"/>
                </a:solidFill>
                <a:effectLst/>
                <a:latin typeface="Consolas" panose="020B0609020204030204" pitchFamily="49" charset="0"/>
              </a:rPr>
              <a:t>name</a:t>
            </a:r>
            <a:r>
              <a:rPr kumimoji="0" lang="en-US" altLang="en-US" sz="2400" b="0" i="0" u="none" strike="noStrike" cap="none" normalizeH="0" baseline="0" dirty="0">
                <a:ln>
                  <a:noFill/>
                </a:ln>
                <a:solidFill>
                  <a:srgbClr val="000000"/>
                </a:solidFill>
                <a:effectLst/>
                <a:latin typeface="Verdana" panose="020B0604030504040204" pitchFamily="34" charset="0"/>
              </a:rPr>
              <a:t> attribute:</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map</a:t>
            </a:r>
            <a:r>
              <a:rPr kumimoji="0" lang="en-US" altLang="en-US" sz="2400" b="0" i="0" u="none" strike="noStrike" cap="none" normalizeH="0" baseline="0" dirty="0">
                <a:ln>
                  <a:noFill/>
                </a:ln>
                <a:solidFill>
                  <a:srgbClr val="FF0000"/>
                </a:solidFill>
                <a:effectLst/>
                <a:latin typeface="Consolas" panose="020B0609020204030204" pitchFamily="49" charset="0"/>
              </a:rPr>
              <a:t> name</a:t>
            </a:r>
            <a:r>
              <a:rPr kumimoji="0" lang="en-US" altLang="en-US" sz="2400" b="0" i="0" u="none" strike="noStrike" cap="none" normalizeH="0" baseline="0" dirty="0">
                <a:ln>
                  <a:noFill/>
                </a:ln>
                <a:solidFill>
                  <a:srgbClr val="0000CD"/>
                </a:solidFill>
                <a:effectLst/>
                <a:latin typeface="Consolas" panose="020B0609020204030204" pitchFamily="49" charset="0"/>
              </a:rPr>
              <a:t>="</a:t>
            </a:r>
            <a:r>
              <a:rPr kumimoji="0" lang="en-US" altLang="en-US" sz="2400" b="0" i="0" u="none" strike="noStrike" cap="none" normalizeH="0" baseline="0" dirty="0" err="1">
                <a:ln>
                  <a:noFill/>
                </a:ln>
                <a:solidFill>
                  <a:srgbClr val="0000CD"/>
                </a:solidFill>
                <a:effectLst/>
                <a:latin typeface="Consolas" panose="020B0609020204030204" pitchFamily="49" charset="0"/>
              </a:rPr>
              <a:t>workmap</a:t>
            </a:r>
            <a:r>
              <a:rPr kumimoji="0" lang="en-US" altLang="en-US" sz="2400" b="0" i="0" u="none" strike="noStrike" cap="none" normalizeH="0" baseline="0" dirty="0">
                <a:ln>
                  <a:noFill/>
                </a:ln>
                <a:solidFill>
                  <a:srgbClr val="0000CD"/>
                </a:solidFill>
                <a:effectLst/>
                <a:latin typeface="Consolas" panose="020B0609020204030204" pitchFamily="49" charset="0"/>
              </a:rPr>
              <a:t>"&gt;</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The </a:t>
            </a:r>
            <a:r>
              <a:rPr kumimoji="0" lang="en-US" altLang="en-US" sz="2400" b="0" i="0" u="none" strike="noStrike" cap="none" normalizeH="0" baseline="0" dirty="0">
                <a:ln>
                  <a:noFill/>
                </a:ln>
                <a:solidFill>
                  <a:srgbClr val="DC143C"/>
                </a:solidFill>
                <a:effectLst/>
                <a:latin typeface="Consolas" panose="020B0609020204030204" pitchFamily="49" charset="0"/>
              </a:rPr>
              <a:t>name</a:t>
            </a:r>
            <a:r>
              <a:rPr kumimoji="0" lang="en-US" altLang="en-US" sz="2400" b="0" i="0" u="none" strike="noStrike" cap="none" normalizeH="0" baseline="0" dirty="0">
                <a:ln>
                  <a:noFill/>
                </a:ln>
                <a:solidFill>
                  <a:srgbClr val="000000"/>
                </a:solidFill>
                <a:effectLst/>
                <a:latin typeface="Verdana" panose="020B0604030504040204" pitchFamily="34" charset="0"/>
              </a:rPr>
              <a:t> attribute must have the same value as the </a:t>
            </a:r>
            <a:r>
              <a:rPr kumimoji="0" lang="en-US" altLang="en-US" sz="2400" b="0" i="0" u="none" strike="noStrike" cap="none" normalizeH="0" baseline="0" dirty="0">
                <a:ln>
                  <a:noFill/>
                </a:ln>
                <a:solidFill>
                  <a:srgbClr val="DC143C"/>
                </a:solidFill>
                <a:effectLst/>
                <a:latin typeface="Consolas" panose="020B0609020204030204" pitchFamily="49" charset="0"/>
              </a:rPr>
              <a:t>&lt;</a:t>
            </a:r>
            <a:r>
              <a:rPr kumimoji="0" lang="en-US" altLang="en-US" sz="2400" b="0" i="0" u="none" strike="noStrike" cap="none" normalizeH="0" baseline="0" dirty="0" err="1">
                <a:ln>
                  <a:noFill/>
                </a:ln>
                <a:solidFill>
                  <a:srgbClr val="DC143C"/>
                </a:solidFill>
                <a:effectLst/>
                <a:latin typeface="Consolas" panose="020B0609020204030204" pitchFamily="49" charset="0"/>
              </a:rPr>
              <a:t>img</a:t>
            </a:r>
            <a:r>
              <a:rPr kumimoji="0" lang="en-US" altLang="en-US" sz="2400" b="0" i="0" u="none" strike="noStrike" cap="none" normalizeH="0" baseline="0" dirty="0">
                <a:ln>
                  <a:noFill/>
                </a:ln>
                <a:solidFill>
                  <a:srgbClr val="DC143C"/>
                </a:solidFill>
                <a:effectLst/>
                <a:latin typeface="Consolas" panose="020B0609020204030204" pitchFamily="49" charset="0"/>
              </a:rPr>
              <a:t>&gt;</a:t>
            </a:r>
            <a:r>
              <a:rPr kumimoji="0" lang="en-US" altLang="en-US" sz="2400" b="0" i="0" u="none" strike="noStrike" cap="none" normalizeH="0" baseline="0" dirty="0">
                <a:ln>
                  <a:noFill/>
                </a:ln>
                <a:solidFill>
                  <a:srgbClr val="000000"/>
                </a:solidFill>
                <a:effectLst/>
                <a:latin typeface="Verdana" panose="020B0604030504040204" pitchFamily="34" charset="0"/>
              </a:rPr>
              <a:t>'s </a:t>
            </a:r>
            <a:r>
              <a:rPr kumimoji="0" lang="en-US" altLang="en-US" sz="2400" b="0" i="0" u="none" strike="noStrike" cap="none" normalizeH="0" baseline="0" dirty="0" err="1">
                <a:ln>
                  <a:noFill/>
                </a:ln>
                <a:solidFill>
                  <a:srgbClr val="DC143C"/>
                </a:solidFill>
                <a:effectLst/>
                <a:latin typeface="Consolas" panose="020B0609020204030204" pitchFamily="49" charset="0"/>
              </a:rPr>
              <a:t>usemap</a:t>
            </a:r>
            <a:r>
              <a:rPr kumimoji="0" lang="en-US" altLang="en-US" sz="2400" b="0" i="0" u="none" strike="noStrike" cap="none" normalizeH="0" baseline="0" dirty="0">
                <a:ln>
                  <a:noFill/>
                </a:ln>
                <a:solidFill>
                  <a:srgbClr val="000000"/>
                </a:solidFill>
                <a:effectLst/>
                <a:latin typeface="Verdana" panose="020B0604030504040204" pitchFamily="34" charset="0"/>
              </a:rPr>
              <a:t> attribute .</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4000" b="0" i="0" u="none" strike="noStrike" cap="none" normalizeH="0" baseline="0" dirty="0">
                <a:ln>
                  <a:noFill/>
                </a:ln>
                <a:solidFill>
                  <a:schemeClr val="tx1"/>
                </a:solidFill>
                <a:effectLst/>
                <a:latin typeface="Arial" panose="020B0604020202020204" pitchFamily="34" charset="0"/>
              </a:rPr>
            </a:b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A57489AF-9007-4792-578C-6766E884717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85A3E5-8D17-53BA-8E99-5B48874B0FA4}"/>
              </a:ext>
            </a:extLst>
          </p:cNvPr>
          <p:cNvSpPr>
            <a:spLocks noGrp="1"/>
          </p:cNvSpPr>
          <p:nvPr>
            <p:ph type="sldNum" sz="quarter" idx="12"/>
          </p:nvPr>
        </p:nvSpPr>
        <p:spPr/>
        <p:txBody>
          <a:bodyPr/>
          <a:lstStyle/>
          <a:p>
            <a:fld id="{9A74A80C-5778-49E5-A000-7BF9B366B601}" type="slidenum">
              <a:rPr lang="en-US" smtClean="0"/>
              <a:t>103</a:t>
            </a:fld>
            <a:endParaRPr lang="en-US"/>
          </a:p>
        </p:txBody>
      </p:sp>
    </p:spTree>
    <p:extLst>
      <p:ext uri="{BB962C8B-B14F-4D97-AF65-F5344CB8AC3E}">
        <p14:creationId xmlns:p14="http://schemas.microsoft.com/office/powerpoint/2010/main" val="7977033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8F289-1ACF-AE49-8C66-3E5057A9D6F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B4ACDF0-6C45-379B-9B40-FB66B3A0CB5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48DBC35-4467-D724-9936-EE837D64F87B}"/>
              </a:ext>
            </a:extLst>
          </p:cNvPr>
          <p:cNvPicPr>
            <a:picLocks noChangeAspect="1"/>
          </p:cNvPicPr>
          <p:nvPr/>
        </p:nvPicPr>
        <p:blipFill>
          <a:blip r:embed="rId2"/>
          <a:stretch>
            <a:fillRect/>
          </a:stretch>
        </p:blipFill>
        <p:spPr>
          <a:xfrm>
            <a:off x="6091237" y="3424237"/>
            <a:ext cx="9525" cy="9525"/>
          </a:xfrm>
          <a:prstGeom prst="rect">
            <a:avLst/>
          </a:prstGeom>
        </p:spPr>
      </p:pic>
      <p:pic>
        <p:nvPicPr>
          <p:cNvPr id="7" name="Picture 6">
            <a:extLst>
              <a:ext uri="{FF2B5EF4-FFF2-40B4-BE49-F238E27FC236}">
                <a16:creationId xmlns:a16="http://schemas.microsoft.com/office/drawing/2014/main" id="{8C198F54-0008-35F8-476F-E57CFE182D02}"/>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228600" y="752475"/>
            <a:ext cx="11734800" cy="5353050"/>
          </a:xfrm>
          <a:prstGeom prst="rect">
            <a:avLst/>
          </a:prstGeom>
        </p:spPr>
      </p:pic>
      <p:sp>
        <p:nvSpPr>
          <p:cNvPr id="4" name="Footer Placeholder 3">
            <a:extLst>
              <a:ext uri="{FF2B5EF4-FFF2-40B4-BE49-F238E27FC236}">
                <a16:creationId xmlns:a16="http://schemas.microsoft.com/office/drawing/2014/main" id="{66D992CA-92A8-EA2E-56C3-2A73E0CCBC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8BAACA-D121-35E0-A6EB-F71AE80C40CC}"/>
              </a:ext>
            </a:extLst>
          </p:cNvPr>
          <p:cNvSpPr>
            <a:spLocks noGrp="1"/>
          </p:cNvSpPr>
          <p:nvPr>
            <p:ph type="sldNum" sz="quarter" idx="12"/>
          </p:nvPr>
        </p:nvSpPr>
        <p:spPr/>
        <p:txBody>
          <a:bodyPr/>
          <a:lstStyle/>
          <a:p>
            <a:fld id="{9A74A80C-5778-49E5-A000-7BF9B366B601}" type="slidenum">
              <a:rPr lang="en-US" smtClean="0"/>
              <a:t>104</a:t>
            </a:fld>
            <a:endParaRPr lang="en-US"/>
          </a:p>
        </p:txBody>
      </p:sp>
      <p:sp>
        <p:nvSpPr>
          <p:cNvPr id="9" name="TextBox 8">
            <a:extLst>
              <a:ext uri="{FF2B5EF4-FFF2-40B4-BE49-F238E27FC236}">
                <a16:creationId xmlns:a16="http://schemas.microsoft.com/office/drawing/2014/main" id="{29CF7CF8-2725-DBF0-DA88-3D34D9206F03}"/>
              </a:ext>
            </a:extLst>
          </p:cNvPr>
          <p:cNvSpPr txBox="1"/>
          <p:nvPr/>
        </p:nvSpPr>
        <p:spPr>
          <a:xfrm>
            <a:off x="494730" y="16450"/>
            <a:ext cx="9768385" cy="646331"/>
          </a:xfrm>
          <a:prstGeom prst="rect">
            <a:avLst/>
          </a:prstGeom>
          <a:noFill/>
        </p:spPr>
        <p:txBody>
          <a:bodyPr wrap="square">
            <a:spAutoFit/>
          </a:bodyPr>
          <a:lstStyle/>
          <a:p>
            <a:r>
              <a:rPr lang="en-US" dirty="0">
                <a:hlinkClick r:id="rId5"/>
              </a:rPr>
              <a:t>https://www.w3schools.com/html/tryit.asp?filename=tryhtml_images_map2</a:t>
            </a:r>
            <a:endParaRPr lang="en-US" dirty="0"/>
          </a:p>
          <a:p>
            <a:endParaRPr lang="en-US" dirty="0"/>
          </a:p>
        </p:txBody>
      </p:sp>
    </p:spTree>
    <p:extLst>
      <p:ext uri="{BB962C8B-B14F-4D97-AF65-F5344CB8AC3E}">
        <p14:creationId xmlns:p14="http://schemas.microsoft.com/office/powerpoint/2010/main" val="95955188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CC7DB-56A5-EE97-C105-EAD5D7985659}"/>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6492FC8C-E1A7-C7B5-FF27-1F96E7982E0B}"/>
              </a:ext>
            </a:extLst>
          </p:cNvPr>
          <p:cNvSpPr>
            <a:spLocks noGrp="1" noChangeArrowheads="1"/>
          </p:cNvSpPr>
          <p:nvPr>
            <p:ph idx="1"/>
          </p:nvPr>
        </p:nvSpPr>
        <p:spPr bwMode="auto">
          <a:xfrm>
            <a:off x="838200" y="1779560"/>
            <a:ext cx="9493155" cy="444348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The Areas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Then, add the clickable areas.</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A clickable area is defined using an </a:t>
            </a:r>
            <a:r>
              <a:rPr kumimoji="0" lang="en-US" altLang="en-US" sz="2000" b="0" i="0" u="none" strike="noStrike" cap="none" normalizeH="0" baseline="0" dirty="0">
                <a:ln>
                  <a:noFill/>
                </a:ln>
                <a:solidFill>
                  <a:srgbClr val="DC143C"/>
                </a:solidFill>
                <a:effectLst/>
                <a:latin typeface="Consolas" panose="020B0609020204030204" pitchFamily="49" charset="0"/>
              </a:rPr>
              <a:t>&lt;area&gt;</a:t>
            </a:r>
            <a:r>
              <a:rPr kumimoji="0" lang="en-US" altLang="en-US" sz="2000" b="0" i="0" u="none" strike="noStrike" cap="none" normalizeH="0" baseline="0" dirty="0">
                <a:ln>
                  <a:noFill/>
                </a:ln>
                <a:solidFill>
                  <a:srgbClr val="000000"/>
                </a:solidFill>
                <a:effectLst/>
                <a:latin typeface="Verdana" panose="020B0604030504040204" pitchFamily="34" charset="0"/>
              </a:rPr>
              <a:t> element.</a:t>
            </a: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Shape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You must define the shape of the clickable area, and you can choose one of these values:</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err="1">
                <a:ln>
                  <a:noFill/>
                </a:ln>
                <a:solidFill>
                  <a:srgbClr val="DC143C"/>
                </a:solidFill>
                <a:effectLst/>
                <a:latin typeface="Consolas" panose="020B0609020204030204" pitchFamily="49" charset="0"/>
              </a:rPr>
              <a:t>rect</a:t>
            </a:r>
            <a:r>
              <a:rPr kumimoji="0" lang="en-US" altLang="en-US" sz="2000" b="0" i="0" u="none" strike="noStrike" cap="none" normalizeH="0" baseline="0" dirty="0">
                <a:ln>
                  <a:noFill/>
                </a:ln>
                <a:solidFill>
                  <a:srgbClr val="000000"/>
                </a:solidFill>
                <a:effectLst/>
                <a:latin typeface="Verdana" panose="020B0604030504040204" pitchFamily="34" charset="0"/>
              </a:rPr>
              <a:t> - defines a rectangular region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DC143C"/>
                </a:solidFill>
                <a:effectLst/>
                <a:latin typeface="Consolas" panose="020B0609020204030204" pitchFamily="49" charset="0"/>
              </a:rPr>
              <a:t>circle</a:t>
            </a:r>
            <a:r>
              <a:rPr kumimoji="0" lang="en-US" altLang="en-US" sz="2000" b="0" i="0" u="none" strike="noStrike" cap="none" normalizeH="0" baseline="0" dirty="0">
                <a:ln>
                  <a:noFill/>
                </a:ln>
                <a:solidFill>
                  <a:srgbClr val="000000"/>
                </a:solidFill>
                <a:effectLst/>
                <a:latin typeface="Verdana" panose="020B0604030504040204" pitchFamily="34" charset="0"/>
              </a:rPr>
              <a:t> - defines a circular region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DC143C"/>
                </a:solidFill>
                <a:effectLst/>
                <a:latin typeface="Consolas" panose="020B0609020204030204" pitchFamily="49" charset="0"/>
              </a:rPr>
              <a:t>poly</a:t>
            </a:r>
            <a:r>
              <a:rPr kumimoji="0" lang="en-US" altLang="en-US" sz="2000" b="0" i="0" u="none" strike="noStrike" cap="none" normalizeH="0" baseline="0" dirty="0">
                <a:ln>
                  <a:noFill/>
                </a:ln>
                <a:solidFill>
                  <a:srgbClr val="000000"/>
                </a:solidFill>
                <a:effectLst/>
                <a:latin typeface="Verdana" panose="020B0604030504040204" pitchFamily="34" charset="0"/>
              </a:rPr>
              <a:t> - defines a polygonal region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DC143C"/>
                </a:solidFill>
                <a:effectLst/>
                <a:latin typeface="Consolas" panose="020B0609020204030204" pitchFamily="49" charset="0"/>
              </a:rPr>
              <a:t>default</a:t>
            </a:r>
            <a:r>
              <a:rPr kumimoji="0" lang="en-US" altLang="en-US" sz="2000" b="0" i="0" u="none" strike="noStrike" cap="none" normalizeH="0" baseline="0" dirty="0">
                <a:ln>
                  <a:noFill/>
                </a:ln>
                <a:solidFill>
                  <a:srgbClr val="000000"/>
                </a:solidFill>
                <a:effectLst/>
                <a:latin typeface="Verdana" panose="020B0604030504040204" pitchFamily="34" charset="0"/>
              </a:rPr>
              <a:t> - defines the entire region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You must also define some coordinates to be able to place the clickable area onto the image.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BCD483B7-6B78-0274-600F-F943A2A3B4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3900BB2-1610-66E6-7D6B-9300A233A61C}"/>
              </a:ext>
            </a:extLst>
          </p:cNvPr>
          <p:cNvSpPr>
            <a:spLocks noGrp="1"/>
          </p:cNvSpPr>
          <p:nvPr>
            <p:ph type="sldNum" sz="quarter" idx="12"/>
          </p:nvPr>
        </p:nvSpPr>
        <p:spPr/>
        <p:txBody>
          <a:bodyPr/>
          <a:lstStyle/>
          <a:p>
            <a:fld id="{9A74A80C-5778-49E5-A000-7BF9B366B601}" type="slidenum">
              <a:rPr lang="en-US" smtClean="0"/>
              <a:t>105</a:t>
            </a:fld>
            <a:endParaRPr lang="en-US"/>
          </a:p>
        </p:txBody>
      </p:sp>
    </p:spTree>
    <p:extLst>
      <p:ext uri="{BB962C8B-B14F-4D97-AF65-F5344CB8AC3E}">
        <p14:creationId xmlns:p14="http://schemas.microsoft.com/office/powerpoint/2010/main" val="22294506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985E5-881D-9837-F62F-82671B7B55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B43EAFF-75B1-4E0D-5A51-C84F1371073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7316177-55FF-46A7-252D-31B14185AE6D}"/>
              </a:ext>
            </a:extLst>
          </p:cNvPr>
          <p:cNvPicPr>
            <a:picLocks noChangeAspect="1"/>
          </p:cNvPicPr>
          <p:nvPr/>
        </p:nvPicPr>
        <p:blipFill>
          <a:blip r:embed="rId3"/>
          <a:stretch>
            <a:fillRect/>
          </a:stretch>
        </p:blipFill>
        <p:spPr>
          <a:xfrm>
            <a:off x="838200" y="249524"/>
            <a:ext cx="7181850" cy="4991100"/>
          </a:xfrm>
          <a:prstGeom prst="rect">
            <a:avLst/>
          </a:prstGeom>
        </p:spPr>
      </p:pic>
      <p:sp>
        <p:nvSpPr>
          <p:cNvPr id="9" name="TextBox 8">
            <a:extLst>
              <a:ext uri="{FF2B5EF4-FFF2-40B4-BE49-F238E27FC236}">
                <a16:creationId xmlns:a16="http://schemas.microsoft.com/office/drawing/2014/main" id="{34FD117D-FA33-AE60-A21E-80750152F593}"/>
              </a:ext>
            </a:extLst>
          </p:cNvPr>
          <p:cNvSpPr txBox="1"/>
          <p:nvPr/>
        </p:nvSpPr>
        <p:spPr>
          <a:xfrm>
            <a:off x="546099" y="5408147"/>
            <a:ext cx="9553243" cy="1200329"/>
          </a:xfrm>
          <a:prstGeom prst="rect">
            <a:avLst/>
          </a:prstGeom>
          <a:noFill/>
        </p:spPr>
        <p:txBody>
          <a:bodyPr wrap="square">
            <a:spAutoFit/>
          </a:bodyPr>
          <a:lstStyle/>
          <a:p>
            <a:pPr algn="l"/>
            <a:r>
              <a:rPr lang="en-US" b="0" i="0" dirty="0">
                <a:solidFill>
                  <a:srgbClr val="000000"/>
                </a:solidFill>
                <a:effectLst/>
                <a:latin typeface="Verdana" panose="020B0604030504040204" pitchFamily="34" charset="0"/>
              </a:rPr>
              <a:t>Now we have enough data to create a clickable rectangular area:</a:t>
            </a:r>
            <a:br>
              <a:rPr lang="en-US" b="0" i="0" dirty="0">
                <a:solidFill>
                  <a:srgbClr val="000000"/>
                </a:solidFill>
                <a:effectLst/>
                <a:latin typeface="Verdana" panose="020B0604030504040204" pitchFamily="34" charset="0"/>
              </a:rPr>
            </a:br>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Segoe UI" panose="020B0502040204020203" pitchFamily="34" charset="0"/>
              </a:rPr>
              <a:t>Example</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area</a:t>
            </a:r>
            <a:r>
              <a:rPr lang="en-US" b="0" i="0" dirty="0">
                <a:solidFill>
                  <a:srgbClr val="FF0000"/>
                </a:solidFill>
                <a:effectLst/>
                <a:latin typeface="Consolas" panose="020B0609020204030204" pitchFamily="49" charset="0"/>
              </a:rPr>
              <a:t> shape</a:t>
            </a:r>
            <a:r>
              <a:rPr lang="en-US" b="0" i="0" dirty="0">
                <a:solidFill>
                  <a:srgbClr val="0000CD"/>
                </a:solidFill>
                <a:effectLst/>
                <a:latin typeface="Consolas" panose="020B0609020204030204" pitchFamily="49" charset="0"/>
              </a:rPr>
              <a:t>="</a:t>
            </a:r>
            <a:r>
              <a:rPr lang="en-US" b="0" i="0" dirty="0" err="1">
                <a:solidFill>
                  <a:srgbClr val="0000CD"/>
                </a:solidFill>
                <a:effectLst/>
                <a:latin typeface="Consolas" panose="020B0609020204030204" pitchFamily="49" charset="0"/>
              </a:rPr>
              <a:t>rect</a:t>
            </a:r>
            <a:r>
              <a:rPr lang="en-US" b="0" i="0" dirty="0">
                <a:solidFill>
                  <a:srgbClr val="0000CD"/>
                </a:solidFill>
                <a:effectLst/>
                <a:latin typeface="Consolas" panose="020B0609020204030204" pitchFamily="49" charset="0"/>
              </a:rPr>
              <a:t>"</a:t>
            </a:r>
            <a:r>
              <a:rPr lang="en-US" b="0" i="0" dirty="0">
                <a:solidFill>
                  <a:srgbClr val="FF0000"/>
                </a:solidFill>
                <a:effectLst/>
                <a:latin typeface="Consolas" panose="020B0609020204030204" pitchFamily="49" charset="0"/>
              </a:rPr>
              <a:t> coords</a:t>
            </a:r>
            <a:r>
              <a:rPr lang="en-US" b="0" i="0" dirty="0">
                <a:solidFill>
                  <a:srgbClr val="0000CD"/>
                </a:solidFill>
                <a:effectLst/>
                <a:latin typeface="Consolas" panose="020B0609020204030204" pitchFamily="49" charset="0"/>
              </a:rPr>
              <a:t>="34, 44, 270, 350"</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href</a:t>
            </a:r>
            <a:r>
              <a:rPr lang="en-US" b="0" i="0" dirty="0">
                <a:solidFill>
                  <a:srgbClr val="0000CD"/>
                </a:solidFill>
                <a:effectLst/>
                <a:latin typeface="Consolas" panose="020B0609020204030204" pitchFamily="49" charset="0"/>
              </a:rPr>
              <a:t>="computer.htm"&gt;</a:t>
            </a:r>
            <a:endParaRPr lang="en-US" b="0" i="0" dirty="0">
              <a:solidFill>
                <a:srgbClr val="000000"/>
              </a:solidFill>
              <a:effectLst/>
              <a:latin typeface="Consolas" panose="020B0609020204030204" pitchFamily="49" charset="0"/>
            </a:endParaRPr>
          </a:p>
        </p:txBody>
      </p:sp>
      <p:sp>
        <p:nvSpPr>
          <p:cNvPr id="4" name="Footer Placeholder 3">
            <a:extLst>
              <a:ext uri="{FF2B5EF4-FFF2-40B4-BE49-F238E27FC236}">
                <a16:creationId xmlns:a16="http://schemas.microsoft.com/office/drawing/2014/main" id="{95D56AF6-688E-3033-63F7-E82A9FF73F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D93836-43B8-4465-D94C-E1B9BC2E7EDD}"/>
              </a:ext>
            </a:extLst>
          </p:cNvPr>
          <p:cNvSpPr>
            <a:spLocks noGrp="1"/>
          </p:cNvSpPr>
          <p:nvPr>
            <p:ph type="sldNum" sz="quarter" idx="12"/>
          </p:nvPr>
        </p:nvSpPr>
        <p:spPr/>
        <p:txBody>
          <a:bodyPr/>
          <a:lstStyle/>
          <a:p>
            <a:fld id="{9A74A80C-5778-49E5-A000-7BF9B366B601}" type="slidenum">
              <a:rPr lang="en-US" smtClean="0"/>
              <a:t>106</a:t>
            </a:fld>
            <a:endParaRPr lang="en-US"/>
          </a:p>
        </p:txBody>
      </p:sp>
    </p:spTree>
    <p:extLst>
      <p:ext uri="{BB962C8B-B14F-4D97-AF65-F5344CB8AC3E}">
        <p14:creationId xmlns:p14="http://schemas.microsoft.com/office/powerpoint/2010/main" val="323128726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C9CC5A-D431-1326-71C4-AA52EF6D1E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C41BAE-F06A-CDFC-2331-315F1403540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45B0066-3F96-733C-883F-B4326BAF4E4F}"/>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79C5668E-A605-0776-65AB-E6A91F181FC3}"/>
              </a:ext>
            </a:extLst>
          </p:cNvPr>
          <p:cNvPicPr>
            <a:picLocks noChangeAspect="1"/>
          </p:cNvPicPr>
          <p:nvPr/>
        </p:nvPicPr>
        <p:blipFill>
          <a:blip r:embed="rId3"/>
          <a:stretch>
            <a:fillRect/>
          </a:stretch>
        </p:blipFill>
        <p:spPr>
          <a:xfrm>
            <a:off x="1487748" y="681037"/>
            <a:ext cx="7258050" cy="4495800"/>
          </a:xfrm>
          <a:prstGeom prst="rect">
            <a:avLst/>
          </a:prstGeom>
        </p:spPr>
      </p:pic>
      <p:sp>
        <p:nvSpPr>
          <p:cNvPr id="9" name="TextBox 8">
            <a:extLst>
              <a:ext uri="{FF2B5EF4-FFF2-40B4-BE49-F238E27FC236}">
                <a16:creationId xmlns:a16="http://schemas.microsoft.com/office/drawing/2014/main" id="{E813E100-740D-A13C-2612-C1993CDB7724}"/>
              </a:ext>
            </a:extLst>
          </p:cNvPr>
          <p:cNvSpPr txBox="1"/>
          <p:nvPr/>
        </p:nvSpPr>
        <p:spPr>
          <a:xfrm>
            <a:off x="546099" y="5408147"/>
            <a:ext cx="9553243" cy="1200329"/>
          </a:xfrm>
          <a:prstGeom prst="rect">
            <a:avLst/>
          </a:prstGeom>
          <a:noFill/>
        </p:spPr>
        <p:txBody>
          <a:bodyPr wrap="square">
            <a:spAutoFit/>
          </a:bodyPr>
          <a:lstStyle/>
          <a:p>
            <a:pPr algn="l"/>
            <a:r>
              <a:rPr lang="en-US" b="0" i="0" dirty="0">
                <a:solidFill>
                  <a:srgbClr val="000000"/>
                </a:solidFill>
                <a:effectLst/>
                <a:latin typeface="Verdana" panose="020B0604030504040204" pitchFamily="34" charset="0"/>
              </a:rPr>
              <a:t>Now we have enough data to create a clickable rectangular area:</a:t>
            </a:r>
            <a:br>
              <a:rPr lang="en-US" b="0" i="0" dirty="0">
                <a:solidFill>
                  <a:srgbClr val="000000"/>
                </a:solidFill>
                <a:effectLst/>
                <a:latin typeface="Verdana" panose="020B0604030504040204" pitchFamily="34" charset="0"/>
              </a:rPr>
            </a:br>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Segoe UI" panose="020B0502040204020203" pitchFamily="34" charset="0"/>
              </a:rPr>
              <a:t>Example</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area</a:t>
            </a:r>
            <a:r>
              <a:rPr lang="en-US" b="0" i="0" dirty="0">
                <a:solidFill>
                  <a:srgbClr val="FF0000"/>
                </a:solidFill>
                <a:effectLst/>
                <a:latin typeface="Consolas" panose="020B0609020204030204" pitchFamily="49" charset="0"/>
              </a:rPr>
              <a:t> shape</a:t>
            </a:r>
            <a:r>
              <a:rPr lang="en-US" b="0" i="0" dirty="0">
                <a:solidFill>
                  <a:srgbClr val="0000CD"/>
                </a:solidFill>
                <a:effectLst/>
                <a:latin typeface="Consolas" panose="020B0609020204030204" pitchFamily="49" charset="0"/>
              </a:rPr>
              <a:t>="</a:t>
            </a:r>
            <a:r>
              <a:rPr lang="en-US" b="0" i="0" dirty="0" err="1">
                <a:solidFill>
                  <a:srgbClr val="0000CD"/>
                </a:solidFill>
                <a:effectLst/>
                <a:latin typeface="Consolas" panose="020B0609020204030204" pitchFamily="49" charset="0"/>
              </a:rPr>
              <a:t>rect</a:t>
            </a:r>
            <a:r>
              <a:rPr lang="en-US" b="0" i="0" dirty="0">
                <a:solidFill>
                  <a:srgbClr val="0000CD"/>
                </a:solidFill>
                <a:effectLst/>
                <a:latin typeface="Consolas" panose="020B0609020204030204" pitchFamily="49" charset="0"/>
              </a:rPr>
              <a:t>"</a:t>
            </a:r>
            <a:r>
              <a:rPr lang="en-US" b="0" i="0" dirty="0">
                <a:solidFill>
                  <a:srgbClr val="FF0000"/>
                </a:solidFill>
                <a:effectLst/>
                <a:latin typeface="Consolas" panose="020B0609020204030204" pitchFamily="49" charset="0"/>
              </a:rPr>
              <a:t> coords</a:t>
            </a:r>
            <a:r>
              <a:rPr lang="en-US" b="0" i="0" dirty="0">
                <a:solidFill>
                  <a:srgbClr val="0000CD"/>
                </a:solidFill>
                <a:effectLst/>
                <a:latin typeface="Consolas" panose="020B0609020204030204" pitchFamily="49" charset="0"/>
              </a:rPr>
              <a:t>="34, 44, 270, 350"</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href</a:t>
            </a:r>
            <a:r>
              <a:rPr lang="en-US" b="0" i="0" dirty="0">
                <a:solidFill>
                  <a:srgbClr val="0000CD"/>
                </a:solidFill>
                <a:effectLst/>
                <a:latin typeface="Consolas" panose="020B0609020204030204" pitchFamily="49" charset="0"/>
              </a:rPr>
              <a:t>="computer.htm"&gt;</a:t>
            </a:r>
            <a:endParaRPr lang="en-US" b="0" i="0" dirty="0">
              <a:solidFill>
                <a:srgbClr val="000000"/>
              </a:solidFill>
              <a:effectLst/>
              <a:latin typeface="Consolas" panose="020B0609020204030204" pitchFamily="49" charset="0"/>
            </a:endParaRPr>
          </a:p>
        </p:txBody>
      </p:sp>
      <p:sp>
        <p:nvSpPr>
          <p:cNvPr id="4" name="Footer Placeholder 3">
            <a:extLst>
              <a:ext uri="{FF2B5EF4-FFF2-40B4-BE49-F238E27FC236}">
                <a16:creationId xmlns:a16="http://schemas.microsoft.com/office/drawing/2014/main" id="{3D086364-E807-6F5C-4A03-F4D14AA8BA0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E7A4098-F151-BD8D-F1B3-C2D2B9C1B14C}"/>
              </a:ext>
            </a:extLst>
          </p:cNvPr>
          <p:cNvSpPr>
            <a:spLocks noGrp="1"/>
          </p:cNvSpPr>
          <p:nvPr>
            <p:ph type="sldNum" sz="quarter" idx="12"/>
          </p:nvPr>
        </p:nvSpPr>
        <p:spPr/>
        <p:txBody>
          <a:bodyPr/>
          <a:lstStyle/>
          <a:p>
            <a:fld id="{9A74A80C-5778-49E5-A000-7BF9B366B601}" type="slidenum">
              <a:rPr lang="en-US" smtClean="0"/>
              <a:t>107</a:t>
            </a:fld>
            <a:endParaRPr lang="en-US"/>
          </a:p>
        </p:txBody>
      </p:sp>
    </p:spTree>
    <p:extLst>
      <p:ext uri="{BB962C8B-B14F-4D97-AF65-F5344CB8AC3E}">
        <p14:creationId xmlns:p14="http://schemas.microsoft.com/office/powerpoint/2010/main" val="18055899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DD1F8-0126-C957-1947-BF185745794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E7046A1-3884-A47F-D451-44DCEFC3EAD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1F841A2-8616-2BC3-0A8C-5F031A9383EC}"/>
              </a:ext>
            </a:extLst>
          </p:cNvPr>
          <p:cNvPicPr>
            <a:picLocks noChangeAspect="1"/>
          </p:cNvPicPr>
          <p:nvPr/>
        </p:nvPicPr>
        <p:blipFill>
          <a:blip r:embed="rId2"/>
          <a:stretch>
            <a:fillRect/>
          </a:stretch>
        </p:blipFill>
        <p:spPr>
          <a:xfrm>
            <a:off x="1081087" y="681037"/>
            <a:ext cx="6753225" cy="4248150"/>
          </a:xfrm>
          <a:prstGeom prst="rect">
            <a:avLst/>
          </a:prstGeom>
        </p:spPr>
      </p:pic>
      <p:sp>
        <p:nvSpPr>
          <p:cNvPr id="4" name="Footer Placeholder 3">
            <a:extLst>
              <a:ext uri="{FF2B5EF4-FFF2-40B4-BE49-F238E27FC236}">
                <a16:creationId xmlns:a16="http://schemas.microsoft.com/office/drawing/2014/main" id="{1C301B49-6CBB-BE7F-0421-395BE3B304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C4646B-9D5B-3F46-4F8E-87929D894DF5}"/>
              </a:ext>
            </a:extLst>
          </p:cNvPr>
          <p:cNvSpPr>
            <a:spLocks noGrp="1"/>
          </p:cNvSpPr>
          <p:nvPr>
            <p:ph type="sldNum" sz="quarter" idx="12"/>
          </p:nvPr>
        </p:nvSpPr>
        <p:spPr/>
        <p:txBody>
          <a:bodyPr/>
          <a:lstStyle/>
          <a:p>
            <a:fld id="{9A74A80C-5778-49E5-A000-7BF9B366B601}" type="slidenum">
              <a:rPr lang="en-US" smtClean="0"/>
              <a:t>108</a:t>
            </a:fld>
            <a:endParaRPr lang="en-US"/>
          </a:p>
        </p:txBody>
      </p:sp>
    </p:spTree>
    <p:extLst>
      <p:ext uri="{BB962C8B-B14F-4D97-AF65-F5344CB8AC3E}">
        <p14:creationId xmlns:p14="http://schemas.microsoft.com/office/powerpoint/2010/main" val="32721124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43F02-2FA1-8EA3-9C4D-8BC5C833977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E7237C-1C6C-7F01-D14B-894FC925E47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E649C28-8036-3EB8-D107-B41411134002}"/>
              </a:ext>
            </a:extLst>
          </p:cNvPr>
          <p:cNvPicPr>
            <a:picLocks noChangeAspect="1"/>
          </p:cNvPicPr>
          <p:nvPr/>
        </p:nvPicPr>
        <p:blipFill>
          <a:blip r:embed="rId2"/>
          <a:stretch>
            <a:fillRect/>
          </a:stretch>
        </p:blipFill>
        <p:spPr>
          <a:xfrm>
            <a:off x="234950" y="88900"/>
            <a:ext cx="5448300" cy="5029200"/>
          </a:xfrm>
          <a:prstGeom prst="rect">
            <a:avLst/>
          </a:prstGeom>
        </p:spPr>
      </p:pic>
      <p:pic>
        <p:nvPicPr>
          <p:cNvPr id="7" name="Picture 6">
            <a:extLst>
              <a:ext uri="{FF2B5EF4-FFF2-40B4-BE49-F238E27FC236}">
                <a16:creationId xmlns:a16="http://schemas.microsoft.com/office/drawing/2014/main" id="{B59DEECA-BF26-CB5B-353A-F3CCA76E4E6A}"/>
              </a:ext>
            </a:extLst>
          </p:cNvPr>
          <p:cNvPicPr>
            <a:picLocks noChangeAspect="1"/>
          </p:cNvPicPr>
          <p:nvPr/>
        </p:nvPicPr>
        <p:blipFill>
          <a:blip r:embed="rId3"/>
          <a:stretch>
            <a:fillRect/>
          </a:stretch>
        </p:blipFill>
        <p:spPr>
          <a:xfrm>
            <a:off x="5727700" y="0"/>
            <a:ext cx="5057775" cy="6743700"/>
          </a:xfrm>
          <a:prstGeom prst="rect">
            <a:avLst/>
          </a:prstGeom>
        </p:spPr>
      </p:pic>
      <p:sp>
        <p:nvSpPr>
          <p:cNvPr id="9" name="TextBox 8">
            <a:extLst>
              <a:ext uri="{FF2B5EF4-FFF2-40B4-BE49-F238E27FC236}">
                <a16:creationId xmlns:a16="http://schemas.microsoft.com/office/drawing/2014/main" id="{878BEF35-C965-68F2-D054-BF5A16A78397}"/>
              </a:ext>
            </a:extLst>
          </p:cNvPr>
          <p:cNvSpPr txBox="1"/>
          <p:nvPr/>
        </p:nvSpPr>
        <p:spPr>
          <a:xfrm>
            <a:off x="0" y="5103674"/>
            <a:ext cx="6096000" cy="1754326"/>
          </a:xfrm>
          <a:prstGeom prst="rect">
            <a:avLst/>
          </a:prstGeom>
          <a:noFill/>
        </p:spPr>
        <p:txBody>
          <a:bodyPr wrap="square">
            <a:spAutoFit/>
          </a:bodyPr>
          <a:lstStyle/>
          <a:p>
            <a:pPr algn="l"/>
            <a:r>
              <a:rPr lang="en-US" b="0" i="0" dirty="0">
                <a:solidFill>
                  <a:srgbClr val="000000"/>
                </a:solidFill>
                <a:effectLst/>
                <a:latin typeface="Verdana" panose="020B0604030504040204" pitchFamily="34" charset="0"/>
              </a:rPr>
              <a:t>Now you have enough data to create a clickable circular area:</a:t>
            </a:r>
            <a:br>
              <a:rPr lang="en-US" b="0" i="0" dirty="0">
                <a:solidFill>
                  <a:srgbClr val="000000"/>
                </a:solidFill>
                <a:effectLst/>
                <a:latin typeface="Verdana" panose="020B0604030504040204" pitchFamily="34" charset="0"/>
              </a:rPr>
            </a:br>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Segoe UI" panose="020B0502040204020203" pitchFamily="34" charset="0"/>
              </a:rPr>
              <a:t>Example</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area</a:t>
            </a:r>
            <a:r>
              <a:rPr lang="en-US" b="0" i="0" dirty="0">
                <a:solidFill>
                  <a:srgbClr val="FF0000"/>
                </a:solidFill>
                <a:effectLst/>
                <a:latin typeface="Consolas" panose="020B0609020204030204" pitchFamily="49" charset="0"/>
              </a:rPr>
              <a:t> shape</a:t>
            </a:r>
            <a:r>
              <a:rPr lang="en-US" b="0" i="0" dirty="0">
                <a:solidFill>
                  <a:srgbClr val="0000CD"/>
                </a:solidFill>
                <a:effectLst/>
                <a:latin typeface="Consolas" panose="020B0609020204030204" pitchFamily="49" charset="0"/>
              </a:rPr>
              <a:t>="circle"</a:t>
            </a:r>
            <a:r>
              <a:rPr lang="en-US" b="0" i="0" dirty="0">
                <a:solidFill>
                  <a:srgbClr val="FF0000"/>
                </a:solidFill>
                <a:effectLst/>
                <a:latin typeface="Consolas" panose="020B0609020204030204" pitchFamily="49" charset="0"/>
              </a:rPr>
              <a:t> coords</a:t>
            </a:r>
            <a:r>
              <a:rPr lang="en-US" b="0" i="0" dirty="0">
                <a:solidFill>
                  <a:srgbClr val="0000CD"/>
                </a:solidFill>
                <a:effectLst/>
                <a:latin typeface="Consolas" panose="020B0609020204030204" pitchFamily="49" charset="0"/>
              </a:rPr>
              <a:t>="337, 300, 44"</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href</a:t>
            </a:r>
            <a:r>
              <a:rPr lang="en-US" b="0" i="0" dirty="0">
                <a:solidFill>
                  <a:srgbClr val="0000CD"/>
                </a:solidFill>
                <a:effectLst/>
                <a:latin typeface="Consolas" panose="020B0609020204030204" pitchFamily="49" charset="0"/>
              </a:rPr>
              <a:t>="coffee.htm"&gt;</a:t>
            </a:r>
            <a:endParaRPr lang="en-US" b="0" i="0" dirty="0">
              <a:solidFill>
                <a:srgbClr val="000000"/>
              </a:solidFill>
              <a:effectLst/>
              <a:latin typeface="Consolas" panose="020B0609020204030204" pitchFamily="49" charset="0"/>
            </a:endParaRPr>
          </a:p>
        </p:txBody>
      </p:sp>
      <p:sp>
        <p:nvSpPr>
          <p:cNvPr id="4" name="Footer Placeholder 3">
            <a:extLst>
              <a:ext uri="{FF2B5EF4-FFF2-40B4-BE49-F238E27FC236}">
                <a16:creationId xmlns:a16="http://schemas.microsoft.com/office/drawing/2014/main" id="{FD124945-0DA9-39F1-0576-BF03234CF9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1D8214-320E-6C6E-412F-5874A0C473BE}"/>
              </a:ext>
            </a:extLst>
          </p:cNvPr>
          <p:cNvSpPr>
            <a:spLocks noGrp="1"/>
          </p:cNvSpPr>
          <p:nvPr>
            <p:ph type="sldNum" sz="quarter" idx="12"/>
          </p:nvPr>
        </p:nvSpPr>
        <p:spPr/>
        <p:txBody>
          <a:bodyPr/>
          <a:lstStyle/>
          <a:p>
            <a:fld id="{9A74A80C-5778-49E5-A000-7BF9B366B601}" type="slidenum">
              <a:rPr lang="en-US" smtClean="0"/>
              <a:t>109</a:t>
            </a:fld>
            <a:endParaRPr lang="en-US"/>
          </a:p>
        </p:txBody>
      </p:sp>
    </p:spTree>
    <p:extLst>
      <p:ext uri="{BB962C8B-B14F-4D97-AF65-F5344CB8AC3E}">
        <p14:creationId xmlns:p14="http://schemas.microsoft.com/office/powerpoint/2010/main" val="3572535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C456FC45-37DF-CE82-8D67-E7369C70341F}"/>
              </a:ext>
            </a:extLst>
          </p:cNvPr>
          <p:cNvSpPr>
            <a:spLocks noGrp="1" noChangeArrowheads="1"/>
          </p:cNvSpPr>
          <p:nvPr>
            <p:ph idx="1"/>
          </p:nvPr>
        </p:nvSpPr>
        <p:spPr bwMode="auto">
          <a:xfrm>
            <a:off x="762000" y="1275705"/>
            <a:ext cx="8898073" cy="2843044"/>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The </a:t>
            </a:r>
            <a:r>
              <a:rPr kumimoji="0" lang="en-US" altLang="en-US" sz="4400" b="0" i="0" u="none" strike="noStrike" cap="none" normalizeH="0" baseline="0" dirty="0" err="1">
                <a:ln>
                  <a:noFill/>
                </a:ln>
                <a:solidFill>
                  <a:srgbClr val="000000"/>
                </a:solidFill>
                <a:effectLst/>
                <a:latin typeface="Segoe UI" panose="020B0502040204020203" pitchFamily="34" charset="0"/>
                <a:cs typeface="Segoe UI" panose="020B0502040204020203" pitchFamily="34" charset="0"/>
              </a:rPr>
              <a:t>href</a:t>
            </a: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Attribute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a:t>
            </a:r>
            <a:r>
              <a:rPr kumimoji="0" lang="en-US" altLang="en-US" sz="2000" b="0" i="0" u="none" strike="noStrike" cap="none" normalizeH="0" baseline="0" dirty="0">
                <a:ln>
                  <a:noFill/>
                </a:ln>
                <a:solidFill>
                  <a:srgbClr val="DC143C"/>
                </a:solidFill>
                <a:effectLst/>
                <a:latin typeface="Consolas" panose="020B0609020204030204" pitchFamily="49" charset="0"/>
              </a:rPr>
              <a:t>&lt;a&gt;</a:t>
            </a:r>
            <a:r>
              <a:rPr kumimoji="0" lang="en-US" altLang="en-US" sz="2000" b="0" i="0" u="none" strike="noStrike" cap="none" normalizeH="0" baseline="0" dirty="0">
                <a:ln>
                  <a:noFill/>
                </a:ln>
                <a:solidFill>
                  <a:srgbClr val="000000"/>
                </a:solidFill>
                <a:effectLst/>
                <a:latin typeface="Verdana" panose="020B0604030504040204" pitchFamily="34" charset="0"/>
              </a:rPr>
              <a:t> tag defines a hyperlink. The </a:t>
            </a:r>
            <a:r>
              <a:rPr kumimoji="0" lang="en-US" altLang="en-US" sz="2000" b="0" i="0" u="none" strike="noStrike" cap="none" normalizeH="0" baseline="0" dirty="0" err="1">
                <a:ln>
                  <a:noFill/>
                </a:ln>
                <a:solidFill>
                  <a:srgbClr val="DC143C"/>
                </a:solidFill>
                <a:effectLst/>
                <a:latin typeface="Consolas" panose="020B0609020204030204" pitchFamily="49" charset="0"/>
              </a:rPr>
              <a:t>href</a:t>
            </a:r>
            <a:r>
              <a:rPr kumimoji="0" lang="en-US" altLang="en-US" sz="2000" b="0" i="0" u="none" strike="noStrike" cap="none" normalizeH="0" baseline="0" dirty="0">
                <a:ln>
                  <a:noFill/>
                </a:ln>
                <a:solidFill>
                  <a:srgbClr val="000000"/>
                </a:solidFill>
                <a:effectLst/>
                <a:latin typeface="Verdana" panose="020B0604030504040204" pitchFamily="34" charset="0"/>
              </a:rPr>
              <a:t> attribute specifies the URL of the page the link goes to:</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a</a:t>
            </a:r>
            <a:r>
              <a:rPr kumimoji="0" lang="en-US" altLang="en-US" sz="2000" b="0" i="0" u="none" strike="noStrike" cap="none" normalizeH="0" baseline="0" dirty="0">
                <a:ln>
                  <a:noFill/>
                </a:ln>
                <a:solidFill>
                  <a:srgbClr val="FF0000"/>
                </a:solidFill>
                <a:effectLst/>
                <a:latin typeface="Consolas" panose="020B0609020204030204" pitchFamily="49" charset="0"/>
              </a:rPr>
              <a:t> </a:t>
            </a:r>
            <a:r>
              <a:rPr kumimoji="0" lang="en-US" altLang="en-US" sz="2000" b="0" i="0" u="none" strike="noStrike" cap="none" normalizeH="0" baseline="0" dirty="0" err="1">
                <a:ln>
                  <a:noFill/>
                </a:ln>
                <a:solidFill>
                  <a:srgbClr val="FF0000"/>
                </a:solidFill>
                <a:effectLst/>
                <a:latin typeface="Consolas" panose="020B0609020204030204" pitchFamily="49" charset="0"/>
              </a:rPr>
              <a:t>href</a:t>
            </a:r>
            <a:r>
              <a:rPr kumimoji="0" lang="en-US" altLang="en-US" sz="2000" b="0" i="0" u="none" strike="noStrike" cap="none" normalizeH="0" baseline="0" dirty="0">
                <a:ln>
                  <a:noFill/>
                </a:ln>
                <a:solidFill>
                  <a:srgbClr val="0000CD"/>
                </a:solidFill>
                <a:effectLst/>
                <a:latin typeface="Consolas" panose="020B0609020204030204" pitchFamily="49" charset="0"/>
              </a:rPr>
              <a:t>="https://www.w3schools.com"&gt;</a:t>
            </a:r>
            <a:r>
              <a:rPr kumimoji="0" lang="en-US" altLang="en-US" sz="2000" b="0" i="0" u="none" strike="noStrike" cap="none" normalizeH="0" baseline="0" dirty="0">
                <a:ln>
                  <a:noFill/>
                </a:ln>
                <a:solidFill>
                  <a:srgbClr val="000000"/>
                </a:solidFill>
                <a:effectLst/>
                <a:latin typeface="Consolas" panose="020B0609020204030204" pitchFamily="49" charset="0"/>
              </a:rPr>
              <a:t>Visit W3Schools</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/a</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1EE65DEC-2440-1FC2-F52D-47143F2B82AF}"/>
              </a:ext>
            </a:extLst>
          </p:cNvPr>
          <p:cNvSpPr txBox="1">
            <a:spLocks noChangeArrowheads="1"/>
          </p:cNvSpPr>
          <p:nvPr/>
        </p:nvSpPr>
        <p:spPr bwMode="auto">
          <a:xfrm>
            <a:off x="762000" y="4301376"/>
            <a:ext cx="9055100" cy="2289046"/>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lnSpc>
                <a:spcPct val="100000"/>
              </a:lnSpc>
              <a:buFontTx/>
              <a:buNone/>
            </a:pPr>
            <a:r>
              <a:rPr lang="en-US" altLang="en-US" sz="3600" dirty="0">
                <a:solidFill>
                  <a:srgbClr val="000000"/>
                </a:solidFill>
                <a:latin typeface="Segoe UI" panose="020B0502040204020203" pitchFamily="34" charset="0"/>
                <a:cs typeface="Segoe UI" panose="020B0502040204020203" pitchFamily="34" charset="0"/>
              </a:rPr>
              <a:t>The </a:t>
            </a:r>
            <a:r>
              <a:rPr lang="en-US" altLang="en-US" sz="3600" dirty="0" err="1">
                <a:solidFill>
                  <a:srgbClr val="000000"/>
                </a:solidFill>
                <a:latin typeface="Segoe UI" panose="020B0502040204020203" pitchFamily="34" charset="0"/>
                <a:cs typeface="Segoe UI" panose="020B0502040204020203" pitchFamily="34" charset="0"/>
              </a:rPr>
              <a:t>src</a:t>
            </a:r>
            <a:r>
              <a:rPr lang="en-US" altLang="en-US" sz="3600" dirty="0">
                <a:solidFill>
                  <a:srgbClr val="000000"/>
                </a:solidFill>
                <a:latin typeface="Segoe UI" panose="020B0502040204020203" pitchFamily="34" charset="0"/>
                <a:cs typeface="Segoe UI" panose="020B0502040204020203" pitchFamily="34" charset="0"/>
              </a:rPr>
              <a:t> Attribute</a:t>
            </a:r>
          </a:p>
          <a:p>
            <a:pPr marL="0" indent="0">
              <a:lnSpc>
                <a:spcPct val="100000"/>
              </a:lnSpc>
              <a:buFontTx/>
              <a:buNone/>
            </a:pPr>
            <a:r>
              <a:rPr lang="en-US" altLang="en-US" sz="1600" dirty="0">
                <a:solidFill>
                  <a:srgbClr val="000000"/>
                </a:solidFill>
                <a:latin typeface="Verdana" panose="020B0604030504040204" pitchFamily="34" charset="0"/>
              </a:rPr>
              <a:t>The </a:t>
            </a:r>
            <a:r>
              <a:rPr lang="en-US" altLang="en-US" sz="1600" dirty="0">
                <a:solidFill>
                  <a:srgbClr val="DC143C"/>
                </a:solidFill>
                <a:latin typeface="Consolas" panose="020B0609020204030204" pitchFamily="49" charset="0"/>
              </a:rPr>
              <a:t>&lt;</a:t>
            </a:r>
            <a:r>
              <a:rPr lang="en-US" altLang="en-US" sz="1600" dirty="0" err="1">
                <a:solidFill>
                  <a:srgbClr val="DC143C"/>
                </a:solidFill>
                <a:latin typeface="Consolas" panose="020B0609020204030204" pitchFamily="49" charset="0"/>
              </a:rPr>
              <a:t>img</a:t>
            </a:r>
            <a:r>
              <a:rPr lang="en-US" altLang="en-US" sz="1600" dirty="0">
                <a:solidFill>
                  <a:srgbClr val="DC143C"/>
                </a:solidFill>
                <a:latin typeface="Consolas" panose="020B0609020204030204" pitchFamily="49" charset="0"/>
              </a:rPr>
              <a:t>&gt;</a:t>
            </a:r>
            <a:r>
              <a:rPr lang="en-US" altLang="en-US" sz="1600" dirty="0">
                <a:solidFill>
                  <a:srgbClr val="000000"/>
                </a:solidFill>
                <a:latin typeface="Verdana" panose="020B0604030504040204" pitchFamily="34" charset="0"/>
              </a:rPr>
              <a:t> tag is used to embed an image in an HTML page. The </a:t>
            </a:r>
            <a:r>
              <a:rPr lang="en-US" altLang="en-US" sz="1600" dirty="0" err="1">
                <a:solidFill>
                  <a:srgbClr val="DC143C"/>
                </a:solidFill>
                <a:latin typeface="Consolas" panose="020B0609020204030204" pitchFamily="49" charset="0"/>
              </a:rPr>
              <a:t>src</a:t>
            </a:r>
            <a:r>
              <a:rPr lang="en-US" altLang="en-US" sz="1600" dirty="0">
                <a:solidFill>
                  <a:srgbClr val="000000"/>
                </a:solidFill>
                <a:latin typeface="Verdana" panose="020B0604030504040204" pitchFamily="34" charset="0"/>
              </a:rPr>
              <a:t> attribute specifies the path to the image to be displayed:</a:t>
            </a:r>
            <a:endParaRPr lang="en-US" altLang="en-US" sz="1800" dirty="0"/>
          </a:p>
          <a:p>
            <a:pPr marL="0" indent="0">
              <a:lnSpc>
                <a:spcPct val="100000"/>
              </a:lnSpc>
              <a:buFontTx/>
              <a:buNone/>
            </a:pPr>
            <a:endParaRPr lang="en-US" altLang="en-US" dirty="0">
              <a:solidFill>
                <a:srgbClr val="000000"/>
              </a:solidFill>
              <a:latin typeface="Segoe UI" panose="020B0502040204020203" pitchFamily="34" charset="0"/>
              <a:cs typeface="Segoe UI" panose="020B0502040204020203" pitchFamily="34" charset="0"/>
            </a:endParaRPr>
          </a:p>
          <a:p>
            <a:pPr marL="0" indent="0">
              <a:lnSpc>
                <a:spcPct val="100000"/>
              </a:lnSpc>
              <a:buFontTx/>
              <a:buNone/>
            </a:pPr>
            <a:r>
              <a:rPr lang="en-US" altLang="en-US" dirty="0">
                <a:solidFill>
                  <a:srgbClr val="000000"/>
                </a:solidFill>
                <a:latin typeface="Segoe UI" panose="020B0502040204020203" pitchFamily="34" charset="0"/>
                <a:cs typeface="Segoe UI" panose="020B0502040204020203" pitchFamily="34" charset="0"/>
              </a:rPr>
              <a:t>Example</a:t>
            </a:r>
          </a:p>
          <a:p>
            <a:pPr marL="0" indent="0">
              <a:lnSpc>
                <a:spcPct val="100000"/>
              </a:lnSpc>
              <a:buFontTx/>
              <a:buNone/>
            </a:pPr>
            <a:r>
              <a:rPr lang="en-US" altLang="en-US" sz="1600" dirty="0">
                <a:solidFill>
                  <a:srgbClr val="0000CD"/>
                </a:solidFill>
                <a:latin typeface="Consolas" panose="020B0609020204030204" pitchFamily="49" charset="0"/>
              </a:rPr>
              <a:t>&lt;</a:t>
            </a:r>
            <a:r>
              <a:rPr lang="en-US" altLang="en-US" sz="1600" dirty="0" err="1">
                <a:solidFill>
                  <a:srgbClr val="A52A2A"/>
                </a:solidFill>
                <a:latin typeface="Consolas" panose="020B0609020204030204" pitchFamily="49" charset="0"/>
              </a:rPr>
              <a:t>img</a:t>
            </a:r>
            <a:r>
              <a:rPr lang="en-US" altLang="en-US" sz="1600" dirty="0">
                <a:solidFill>
                  <a:srgbClr val="FF0000"/>
                </a:solidFill>
                <a:latin typeface="Consolas" panose="020B0609020204030204" pitchFamily="49" charset="0"/>
              </a:rPr>
              <a:t> </a:t>
            </a:r>
            <a:r>
              <a:rPr lang="en-US" altLang="en-US" sz="1600" dirty="0" err="1">
                <a:solidFill>
                  <a:srgbClr val="FF0000"/>
                </a:solidFill>
                <a:latin typeface="Consolas" panose="020B0609020204030204" pitchFamily="49" charset="0"/>
              </a:rPr>
              <a:t>src</a:t>
            </a:r>
            <a:r>
              <a:rPr lang="en-US" altLang="en-US" sz="1600" dirty="0">
                <a:solidFill>
                  <a:srgbClr val="0000CD"/>
                </a:solidFill>
                <a:latin typeface="Consolas" panose="020B0609020204030204" pitchFamily="49" charset="0"/>
              </a:rPr>
              <a:t>="img_girl.jpg"&gt;</a:t>
            </a:r>
            <a:endParaRPr lang="en-US" altLang="en-US" dirty="0"/>
          </a:p>
        </p:txBody>
      </p:sp>
      <p:sp>
        <p:nvSpPr>
          <p:cNvPr id="5" name="Rectangle 1">
            <a:extLst>
              <a:ext uri="{FF2B5EF4-FFF2-40B4-BE49-F238E27FC236}">
                <a16:creationId xmlns:a16="http://schemas.microsoft.com/office/drawing/2014/main" id="{566691BF-4B15-DE0A-2866-AFE520B5EC75}"/>
              </a:ext>
            </a:extLst>
          </p:cNvPr>
          <p:cNvSpPr txBox="1">
            <a:spLocks noChangeArrowheads="1"/>
          </p:cNvSpPr>
          <p:nvPr/>
        </p:nvSpPr>
        <p:spPr bwMode="auto">
          <a:xfrm>
            <a:off x="762000" y="-12839"/>
            <a:ext cx="8075288" cy="11194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lnSpc>
                <a:spcPct val="100000"/>
              </a:lnSpc>
              <a:buFontTx/>
              <a:buNone/>
            </a:pPr>
            <a:r>
              <a:rPr lang="en-US" altLang="en-US" sz="4400" dirty="0">
                <a:solidFill>
                  <a:srgbClr val="000000"/>
                </a:solidFill>
                <a:latin typeface="Segoe UI" panose="020B0502040204020203" pitchFamily="34" charset="0"/>
                <a:cs typeface="Segoe UI" panose="020B0502040204020203" pitchFamily="34" charset="0"/>
              </a:rPr>
              <a:t>HTML is Not Case Sensitive</a:t>
            </a:r>
          </a:p>
          <a:p>
            <a:pPr marL="0" indent="0">
              <a:lnSpc>
                <a:spcPct val="100000"/>
              </a:lnSpc>
              <a:buFontTx/>
              <a:buNone/>
            </a:pPr>
            <a:r>
              <a:rPr lang="en-US" altLang="en-US" sz="2000" dirty="0">
                <a:solidFill>
                  <a:srgbClr val="000000"/>
                </a:solidFill>
                <a:latin typeface="Verdana" panose="020B0604030504040204" pitchFamily="34" charset="0"/>
              </a:rPr>
              <a:t>HTML tags are not case sensitive: </a:t>
            </a:r>
            <a:r>
              <a:rPr lang="en-US" altLang="en-US" sz="2000" dirty="0">
                <a:solidFill>
                  <a:srgbClr val="DC143C"/>
                </a:solidFill>
                <a:latin typeface="Consolas" panose="020B0609020204030204" pitchFamily="49" charset="0"/>
              </a:rPr>
              <a:t>&lt;P&gt;</a:t>
            </a:r>
            <a:r>
              <a:rPr lang="en-US" altLang="en-US" sz="2000" dirty="0">
                <a:solidFill>
                  <a:srgbClr val="000000"/>
                </a:solidFill>
                <a:latin typeface="Verdana" panose="020B0604030504040204" pitchFamily="34" charset="0"/>
              </a:rPr>
              <a:t> means the same as </a:t>
            </a:r>
            <a:r>
              <a:rPr lang="en-US" altLang="en-US" sz="2000" dirty="0">
                <a:solidFill>
                  <a:srgbClr val="DC143C"/>
                </a:solidFill>
                <a:latin typeface="Consolas" panose="020B0609020204030204" pitchFamily="49" charset="0"/>
              </a:rPr>
              <a:t>&lt;p&gt;</a:t>
            </a:r>
            <a:r>
              <a:rPr lang="en-US" altLang="en-US" sz="2000" dirty="0">
                <a:solidFill>
                  <a:srgbClr val="000000"/>
                </a:solidFill>
                <a:latin typeface="Verdana" panose="020B0604030504040204" pitchFamily="34" charset="0"/>
              </a:rPr>
              <a:t>.</a:t>
            </a:r>
            <a:endParaRPr lang="en-US" altLang="en-US" sz="3600" dirty="0"/>
          </a:p>
        </p:txBody>
      </p:sp>
      <p:sp>
        <p:nvSpPr>
          <p:cNvPr id="6" name="Footer Placeholder 5">
            <a:extLst>
              <a:ext uri="{FF2B5EF4-FFF2-40B4-BE49-F238E27FC236}">
                <a16:creationId xmlns:a16="http://schemas.microsoft.com/office/drawing/2014/main" id="{67FD4DB5-CC73-E133-F12A-842DF87C6C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EB7BB3-4FB8-6CF9-31EF-3DE590A522E4}"/>
              </a:ext>
            </a:extLst>
          </p:cNvPr>
          <p:cNvSpPr>
            <a:spLocks noGrp="1"/>
          </p:cNvSpPr>
          <p:nvPr>
            <p:ph type="sldNum" sz="quarter" idx="12"/>
          </p:nvPr>
        </p:nvSpPr>
        <p:spPr/>
        <p:txBody>
          <a:bodyPr/>
          <a:lstStyle/>
          <a:p>
            <a:fld id="{9A74A80C-5778-49E5-A000-7BF9B366B601}" type="slidenum">
              <a:rPr lang="en-US" smtClean="0"/>
              <a:t>11</a:t>
            </a:fld>
            <a:endParaRPr lang="en-US"/>
          </a:p>
        </p:txBody>
      </p:sp>
    </p:spTree>
    <p:extLst>
      <p:ext uri="{BB962C8B-B14F-4D97-AF65-F5344CB8AC3E}">
        <p14:creationId xmlns:p14="http://schemas.microsoft.com/office/powerpoint/2010/main" val="21053835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D581B-FF7B-0D39-2E60-3F5BB9BC623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A3B64BF-2598-F303-8DEC-504DC7C2693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DF15F6C-2133-B5D0-A091-C489A5FBD758}"/>
              </a:ext>
            </a:extLst>
          </p:cNvPr>
          <p:cNvPicPr>
            <a:picLocks noChangeAspect="1"/>
          </p:cNvPicPr>
          <p:nvPr/>
        </p:nvPicPr>
        <p:blipFill>
          <a:blip r:embed="rId2"/>
          <a:stretch>
            <a:fillRect/>
          </a:stretch>
        </p:blipFill>
        <p:spPr>
          <a:xfrm>
            <a:off x="2881312" y="1309687"/>
            <a:ext cx="6429375" cy="4238625"/>
          </a:xfrm>
          <a:prstGeom prst="rect">
            <a:avLst/>
          </a:prstGeom>
        </p:spPr>
      </p:pic>
      <p:sp>
        <p:nvSpPr>
          <p:cNvPr id="4" name="Footer Placeholder 3">
            <a:extLst>
              <a:ext uri="{FF2B5EF4-FFF2-40B4-BE49-F238E27FC236}">
                <a16:creationId xmlns:a16="http://schemas.microsoft.com/office/drawing/2014/main" id="{483D2835-065F-652D-C9B7-CFD967E18E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0189E3-D9A0-971C-BCC9-8E51FE6614A2}"/>
              </a:ext>
            </a:extLst>
          </p:cNvPr>
          <p:cNvSpPr>
            <a:spLocks noGrp="1"/>
          </p:cNvSpPr>
          <p:nvPr>
            <p:ph type="sldNum" sz="quarter" idx="12"/>
          </p:nvPr>
        </p:nvSpPr>
        <p:spPr/>
        <p:txBody>
          <a:bodyPr/>
          <a:lstStyle/>
          <a:p>
            <a:fld id="{9A74A80C-5778-49E5-A000-7BF9B366B601}" type="slidenum">
              <a:rPr lang="en-US" smtClean="0"/>
              <a:t>110</a:t>
            </a:fld>
            <a:endParaRPr lang="en-US"/>
          </a:p>
        </p:txBody>
      </p:sp>
    </p:spTree>
    <p:extLst>
      <p:ext uri="{BB962C8B-B14F-4D97-AF65-F5344CB8AC3E}">
        <p14:creationId xmlns:p14="http://schemas.microsoft.com/office/powerpoint/2010/main" val="14656839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5C0D23D4-71C2-0D94-3629-1EEFA7782D3E}"/>
              </a:ext>
            </a:extLst>
          </p:cNvPr>
          <p:cNvSpPr>
            <a:spLocks noGrp="1" noChangeArrowheads="1"/>
          </p:cNvSpPr>
          <p:nvPr>
            <p:ph idx="1"/>
          </p:nvPr>
        </p:nvSpPr>
        <p:spPr bwMode="auto">
          <a:xfrm>
            <a:off x="1185081" y="1069642"/>
            <a:ext cx="8797119" cy="253526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Shape="poly"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a:t>
            </a:r>
            <a:r>
              <a:rPr kumimoji="0" lang="en-US" altLang="en-US" sz="2000" b="0" i="0" u="none" strike="noStrike" cap="none" normalizeH="0" baseline="0" dirty="0">
                <a:ln>
                  <a:noFill/>
                </a:ln>
                <a:solidFill>
                  <a:srgbClr val="DC143C"/>
                </a:solidFill>
                <a:effectLst/>
                <a:latin typeface="Consolas" panose="020B0609020204030204" pitchFamily="49" charset="0"/>
              </a:rPr>
              <a:t>shape="poly"</a:t>
            </a:r>
            <a:r>
              <a:rPr kumimoji="0" lang="en-US" altLang="en-US" sz="2000" b="0" i="0" u="none" strike="noStrike" cap="none" normalizeH="0" baseline="0" dirty="0">
                <a:ln>
                  <a:noFill/>
                </a:ln>
                <a:solidFill>
                  <a:srgbClr val="000000"/>
                </a:solidFill>
                <a:effectLst/>
                <a:latin typeface="Verdana" panose="020B0604030504040204" pitchFamily="34" charset="0"/>
              </a:rPr>
              <a:t> contains several coordinate points, which creates a shape formed with straight lines (a polygon).</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This can be used to create any shape.</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Like maybe a croissant shape!</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How can we make the croissant in the image below become a clickable link?</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FB825D2D-2570-30F8-EED3-7D9432A754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665A09-C110-78C7-A7FC-DDB9628CA4DD}"/>
              </a:ext>
            </a:extLst>
          </p:cNvPr>
          <p:cNvSpPr>
            <a:spLocks noGrp="1"/>
          </p:cNvSpPr>
          <p:nvPr>
            <p:ph type="sldNum" sz="quarter" idx="12"/>
          </p:nvPr>
        </p:nvSpPr>
        <p:spPr/>
        <p:txBody>
          <a:bodyPr/>
          <a:lstStyle/>
          <a:p>
            <a:fld id="{9A74A80C-5778-49E5-A000-7BF9B366B601}" type="slidenum">
              <a:rPr lang="en-US" smtClean="0"/>
              <a:t>111</a:t>
            </a:fld>
            <a:endParaRPr lang="en-US"/>
          </a:p>
        </p:txBody>
      </p:sp>
    </p:spTree>
    <p:extLst>
      <p:ext uri="{BB962C8B-B14F-4D97-AF65-F5344CB8AC3E}">
        <p14:creationId xmlns:p14="http://schemas.microsoft.com/office/powerpoint/2010/main" val="371662059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90A01-FD15-36A1-0CCC-3E5D02FA08E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B47E59B-EDDF-0338-B38E-D09A82AA500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D6C8785-E041-A2ED-F440-9C038B83BEFC}"/>
              </a:ext>
            </a:extLst>
          </p:cNvPr>
          <p:cNvPicPr>
            <a:picLocks noChangeAspect="1"/>
          </p:cNvPicPr>
          <p:nvPr/>
        </p:nvPicPr>
        <p:blipFill>
          <a:blip r:embed="rId2"/>
          <a:stretch>
            <a:fillRect/>
          </a:stretch>
        </p:blipFill>
        <p:spPr>
          <a:xfrm>
            <a:off x="741362" y="119062"/>
            <a:ext cx="4562475" cy="6619875"/>
          </a:xfrm>
          <a:prstGeom prst="rect">
            <a:avLst/>
          </a:prstGeom>
        </p:spPr>
      </p:pic>
      <p:sp>
        <p:nvSpPr>
          <p:cNvPr id="7" name="TextBox 6">
            <a:extLst>
              <a:ext uri="{FF2B5EF4-FFF2-40B4-BE49-F238E27FC236}">
                <a16:creationId xmlns:a16="http://schemas.microsoft.com/office/drawing/2014/main" id="{572A4F4B-14A4-7236-AEE8-B579F18A9F37}"/>
              </a:ext>
            </a:extLst>
          </p:cNvPr>
          <p:cNvSpPr txBox="1"/>
          <p:nvPr/>
        </p:nvSpPr>
        <p:spPr>
          <a:xfrm>
            <a:off x="5118100" y="1094512"/>
            <a:ext cx="6096000" cy="1754326"/>
          </a:xfrm>
          <a:prstGeom prst="rect">
            <a:avLst/>
          </a:prstGeom>
          <a:noFill/>
        </p:spPr>
        <p:txBody>
          <a:bodyPr wrap="square">
            <a:spAutoFit/>
          </a:bodyPr>
          <a:lstStyle/>
          <a:p>
            <a:pPr algn="l"/>
            <a:r>
              <a:rPr lang="en-US" b="0" i="0" dirty="0">
                <a:solidFill>
                  <a:srgbClr val="000000"/>
                </a:solidFill>
                <a:effectLst/>
                <a:latin typeface="Verdana" panose="020B0604030504040204" pitchFamily="34" charset="0"/>
              </a:rPr>
              <a:t>The coordinates come in pairs, one for the x-axis and one for the y-axis:</a:t>
            </a:r>
          </a:p>
          <a:p>
            <a:pPr algn="l"/>
            <a:r>
              <a:rPr lang="en-US" b="0" i="0" dirty="0">
                <a:solidFill>
                  <a:srgbClr val="000000"/>
                </a:solidFill>
                <a:effectLst/>
                <a:latin typeface="Segoe UI" panose="020B0502040204020203" pitchFamily="34" charset="0"/>
              </a:rPr>
              <a:t>Example</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area</a:t>
            </a:r>
            <a:r>
              <a:rPr lang="en-US" b="0" i="0" dirty="0">
                <a:solidFill>
                  <a:srgbClr val="FF0000"/>
                </a:solidFill>
                <a:effectLst/>
                <a:latin typeface="Consolas" panose="020B0609020204030204" pitchFamily="49" charset="0"/>
              </a:rPr>
              <a:t> shape</a:t>
            </a:r>
            <a:r>
              <a:rPr lang="en-US" b="0" i="0" dirty="0">
                <a:solidFill>
                  <a:srgbClr val="0000CD"/>
                </a:solidFill>
                <a:effectLst/>
                <a:latin typeface="Consolas" panose="020B0609020204030204" pitchFamily="49" charset="0"/>
              </a:rPr>
              <a:t>="poly"</a:t>
            </a:r>
            <a:r>
              <a:rPr lang="en-US" b="0" i="0" dirty="0">
                <a:solidFill>
                  <a:srgbClr val="FF0000"/>
                </a:solidFill>
                <a:effectLst/>
                <a:latin typeface="Consolas" panose="020B0609020204030204" pitchFamily="49" charset="0"/>
              </a:rPr>
              <a:t> coords</a:t>
            </a:r>
            <a:r>
              <a:rPr lang="en-US" b="0" i="0" dirty="0">
                <a:solidFill>
                  <a:srgbClr val="0000CD"/>
                </a:solidFill>
                <a:effectLst/>
                <a:latin typeface="Consolas" panose="020B0609020204030204" pitchFamily="49" charset="0"/>
              </a:rPr>
              <a:t>="140,121,181,116,204,160,204,222,191,270,140,329,85,355,58,352,37,322,40,259,103,161,128,147"</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href</a:t>
            </a:r>
            <a:r>
              <a:rPr lang="en-US" b="0" i="0" dirty="0">
                <a:solidFill>
                  <a:srgbClr val="0000CD"/>
                </a:solidFill>
                <a:effectLst/>
                <a:latin typeface="Consolas" panose="020B0609020204030204" pitchFamily="49" charset="0"/>
              </a:rPr>
              <a:t>="croissant.htm"&gt;</a:t>
            </a:r>
            <a:endParaRPr lang="en-US" b="0" i="0" dirty="0">
              <a:solidFill>
                <a:srgbClr val="000000"/>
              </a:solidFill>
              <a:effectLst/>
              <a:latin typeface="Consolas" panose="020B0609020204030204" pitchFamily="49" charset="0"/>
            </a:endParaRPr>
          </a:p>
        </p:txBody>
      </p:sp>
      <p:sp>
        <p:nvSpPr>
          <p:cNvPr id="4" name="Footer Placeholder 3">
            <a:extLst>
              <a:ext uri="{FF2B5EF4-FFF2-40B4-BE49-F238E27FC236}">
                <a16:creationId xmlns:a16="http://schemas.microsoft.com/office/drawing/2014/main" id="{86E15E54-D22A-3B81-2513-3C128C0E3F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C473B5-4329-635D-8098-DCA5E75571BE}"/>
              </a:ext>
            </a:extLst>
          </p:cNvPr>
          <p:cNvSpPr>
            <a:spLocks noGrp="1"/>
          </p:cNvSpPr>
          <p:nvPr>
            <p:ph type="sldNum" sz="quarter" idx="12"/>
          </p:nvPr>
        </p:nvSpPr>
        <p:spPr/>
        <p:txBody>
          <a:bodyPr/>
          <a:lstStyle/>
          <a:p>
            <a:fld id="{9A74A80C-5778-49E5-A000-7BF9B366B601}" type="slidenum">
              <a:rPr lang="en-US" smtClean="0"/>
              <a:t>112</a:t>
            </a:fld>
            <a:endParaRPr lang="en-US"/>
          </a:p>
        </p:txBody>
      </p:sp>
    </p:spTree>
    <p:extLst>
      <p:ext uri="{BB962C8B-B14F-4D97-AF65-F5344CB8AC3E}">
        <p14:creationId xmlns:p14="http://schemas.microsoft.com/office/powerpoint/2010/main" val="42648247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C5407-A998-CC77-6A62-AE0286291D0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B178FE-2EF2-C143-CBE1-ACC6D55F485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16CCE44-7636-D9A0-F8FF-DE069C693C98}"/>
              </a:ext>
            </a:extLst>
          </p:cNvPr>
          <p:cNvPicPr>
            <a:picLocks noChangeAspect="1"/>
          </p:cNvPicPr>
          <p:nvPr/>
        </p:nvPicPr>
        <p:blipFill>
          <a:blip r:embed="rId2"/>
          <a:stretch>
            <a:fillRect/>
          </a:stretch>
        </p:blipFill>
        <p:spPr>
          <a:xfrm>
            <a:off x="2923032" y="0"/>
            <a:ext cx="6345936" cy="6858000"/>
          </a:xfrm>
          <a:prstGeom prst="rect">
            <a:avLst/>
          </a:prstGeom>
        </p:spPr>
      </p:pic>
      <p:sp>
        <p:nvSpPr>
          <p:cNvPr id="4" name="Footer Placeholder 3">
            <a:extLst>
              <a:ext uri="{FF2B5EF4-FFF2-40B4-BE49-F238E27FC236}">
                <a16:creationId xmlns:a16="http://schemas.microsoft.com/office/drawing/2014/main" id="{73A16C37-E309-2D32-998A-3347CDA835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28BFA9-5DF3-BAE8-C31C-0B8D694BE446}"/>
              </a:ext>
            </a:extLst>
          </p:cNvPr>
          <p:cNvSpPr>
            <a:spLocks noGrp="1"/>
          </p:cNvSpPr>
          <p:nvPr>
            <p:ph type="sldNum" sz="quarter" idx="12"/>
          </p:nvPr>
        </p:nvSpPr>
        <p:spPr/>
        <p:txBody>
          <a:bodyPr/>
          <a:lstStyle/>
          <a:p>
            <a:fld id="{9A74A80C-5778-49E5-A000-7BF9B366B601}" type="slidenum">
              <a:rPr lang="en-US" smtClean="0"/>
              <a:t>113</a:t>
            </a:fld>
            <a:endParaRPr lang="en-US"/>
          </a:p>
        </p:txBody>
      </p:sp>
    </p:spTree>
    <p:extLst>
      <p:ext uri="{BB962C8B-B14F-4D97-AF65-F5344CB8AC3E}">
        <p14:creationId xmlns:p14="http://schemas.microsoft.com/office/powerpoint/2010/main" val="3540536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8276A335-3E9F-DB42-43FC-B4E495F98066}"/>
              </a:ext>
            </a:extLst>
          </p:cNvPr>
          <p:cNvSpPr>
            <a:spLocks noGrp="1" noChangeArrowheads="1"/>
          </p:cNvSpPr>
          <p:nvPr>
            <p:ph idx="1"/>
          </p:nvPr>
        </p:nvSpPr>
        <p:spPr bwMode="auto">
          <a:xfrm>
            <a:off x="578892" y="127764"/>
            <a:ext cx="10503090" cy="6228586"/>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Image Map and JavaScript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A clickable area can also trigger a JavaScript function.</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Add a </a:t>
            </a:r>
            <a:r>
              <a:rPr kumimoji="0" lang="en-US" altLang="en-US" sz="2000" b="0" i="0" u="none" strike="noStrike" cap="none" normalizeH="0" baseline="0" dirty="0">
                <a:ln>
                  <a:noFill/>
                </a:ln>
                <a:solidFill>
                  <a:srgbClr val="DC143C"/>
                </a:solidFill>
                <a:effectLst/>
                <a:latin typeface="Consolas" panose="020B0609020204030204" pitchFamily="49" charset="0"/>
              </a:rPr>
              <a:t>click</a:t>
            </a:r>
            <a:r>
              <a:rPr kumimoji="0" lang="en-US" altLang="en-US" sz="2000" b="0" i="0" u="none" strike="noStrike" cap="none" normalizeH="0" baseline="0" dirty="0">
                <a:ln>
                  <a:noFill/>
                </a:ln>
                <a:solidFill>
                  <a:srgbClr val="000000"/>
                </a:solidFill>
                <a:effectLst/>
                <a:latin typeface="Verdana" panose="020B0604030504040204" pitchFamily="34" charset="0"/>
              </a:rPr>
              <a:t> event to the </a:t>
            </a:r>
            <a:r>
              <a:rPr kumimoji="0" lang="en-US" altLang="en-US" sz="2000" b="0" i="0" u="none" strike="noStrike" cap="none" normalizeH="0" baseline="0" dirty="0">
                <a:ln>
                  <a:noFill/>
                </a:ln>
                <a:solidFill>
                  <a:srgbClr val="DC143C"/>
                </a:solidFill>
                <a:effectLst/>
                <a:latin typeface="Consolas" panose="020B0609020204030204" pitchFamily="49" charset="0"/>
              </a:rPr>
              <a:t>&lt;area&gt;</a:t>
            </a:r>
            <a:r>
              <a:rPr kumimoji="0" lang="en-US" altLang="en-US" sz="2000" b="0" i="0" u="none" strike="noStrike" cap="none" normalizeH="0" baseline="0" dirty="0">
                <a:ln>
                  <a:noFill/>
                </a:ln>
                <a:solidFill>
                  <a:srgbClr val="000000"/>
                </a:solidFill>
                <a:effectLst/>
                <a:latin typeface="Verdana" panose="020B0604030504040204" pitchFamily="34" charset="0"/>
              </a:rPr>
              <a:t> element to execute a JavaScript function:</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Here, we use the onclick attribute to execute a JavaScript function when the area is clicked: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map</a:t>
            </a:r>
            <a:r>
              <a:rPr kumimoji="0" lang="en-US" altLang="en-US" sz="2000" b="0" i="0" u="none" strike="noStrike" cap="none" normalizeH="0" baseline="0" dirty="0">
                <a:ln>
                  <a:noFill/>
                </a:ln>
                <a:solidFill>
                  <a:srgbClr val="FF0000"/>
                </a:solidFill>
                <a:effectLst/>
                <a:latin typeface="Consolas" panose="020B0609020204030204" pitchFamily="49" charset="0"/>
              </a:rPr>
              <a:t> name</a:t>
            </a:r>
            <a:r>
              <a:rPr kumimoji="0" lang="en-US" altLang="en-US" sz="2000" b="0" i="0" u="none" strike="noStrike" cap="none" normalizeH="0" baseline="0" dirty="0">
                <a:ln>
                  <a:noFill/>
                </a:ln>
                <a:solidFill>
                  <a:srgbClr val="0000CD"/>
                </a:solidFill>
                <a:effectLst/>
                <a:latin typeface="Consolas" panose="020B0609020204030204" pitchFamily="49" charset="0"/>
              </a:rPr>
              <a:t>="</a:t>
            </a:r>
            <a:r>
              <a:rPr kumimoji="0" lang="en-US" altLang="en-US" sz="2000" b="0" i="0" u="none" strike="noStrike" cap="none" normalizeH="0" baseline="0" dirty="0" err="1">
                <a:ln>
                  <a:noFill/>
                </a:ln>
                <a:solidFill>
                  <a:srgbClr val="0000CD"/>
                </a:solidFill>
                <a:effectLst/>
                <a:latin typeface="Consolas" panose="020B0609020204030204" pitchFamily="49" charset="0"/>
              </a:rPr>
              <a:t>workmap</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area</a:t>
            </a:r>
            <a:r>
              <a:rPr kumimoji="0" lang="en-US" altLang="en-US" sz="2000" b="0" i="0" u="none" strike="noStrike" cap="none" normalizeH="0" baseline="0" dirty="0">
                <a:ln>
                  <a:noFill/>
                </a:ln>
                <a:solidFill>
                  <a:srgbClr val="FF0000"/>
                </a:solidFill>
                <a:effectLst/>
                <a:latin typeface="Consolas" panose="020B0609020204030204" pitchFamily="49" charset="0"/>
              </a:rPr>
              <a:t> shape</a:t>
            </a:r>
            <a:r>
              <a:rPr kumimoji="0" lang="en-US" altLang="en-US" sz="2000" b="0" i="0" u="none" strike="noStrike" cap="none" normalizeH="0" baseline="0" dirty="0">
                <a:ln>
                  <a:noFill/>
                </a:ln>
                <a:solidFill>
                  <a:srgbClr val="0000CD"/>
                </a:solidFill>
                <a:effectLst/>
                <a:latin typeface="Consolas" panose="020B0609020204030204" pitchFamily="49" charset="0"/>
              </a:rPr>
              <a:t>="circle"</a:t>
            </a:r>
            <a:r>
              <a:rPr kumimoji="0" lang="en-US" altLang="en-US" sz="2000" b="0" i="0" u="none" strike="noStrike" cap="none" normalizeH="0" baseline="0" dirty="0">
                <a:ln>
                  <a:noFill/>
                </a:ln>
                <a:solidFill>
                  <a:srgbClr val="FF0000"/>
                </a:solidFill>
                <a:effectLst/>
                <a:latin typeface="Consolas" panose="020B0609020204030204" pitchFamily="49" charset="0"/>
              </a:rPr>
              <a:t> coords</a:t>
            </a:r>
            <a:r>
              <a:rPr kumimoji="0" lang="en-US" altLang="en-US" sz="2000" b="0" i="0" u="none" strike="noStrike" cap="none" normalizeH="0" baseline="0" dirty="0">
                <a:ln>
                  <a:noFill/>
                </a:ln>
                <a:solidFill>
                  <a:srgbClr val="0000CD"/>
                </a:solidFill>
                <a:effectLst/>
                <a:latin typeface="Consolas" panose="020B0609020204030204" pitchFamily="49" charset="0"/>
              </a:rPr>
              <a:t>="337,300,44"</a:t>
            </a:r>
            <a:r>
              <a:rPr kumimoji="0" lang="en-US" altLang="en-US" sz="2000" b="0" i="0" u="none" strike="noStrike" cap="none" normalizeH="0" baseline="0" dirty="0">
                <a:ln>
                  <a:noFill/>
                </a:ln>
                <a:solidFill>
                  <a:srgbClr val="FF0000"/>
                </a:solidFill>
                <a:effectLst/>
                <a:latin typeface="Consolas" panose="020B0609020204030204" pitchFamily="49" charset="0"/>
              </a:rPr>
              <a:t> </a:t>
            </a:r>
            <a:r>
              <a:rPr kumimoji="0" lang="en-US" altLang="en-US" sz="2000" b="0" i="0" u="none" strike="noStrike" cap="none" normalizeH="0" baseline="0" dirty="0" err="1">
                <a:ln>
                  <a:noFill/>
                </a:ln>
                <a:solidFill>
                  <a:srgbClr val="FF0000"/>
                </a:solidFill>
                <a:effectLst/>
                <a:latin typeface="Consolas" panose="020B0609020204030204" pitchFamily="49" charset="0"/>
              </a:rPr>
              <a:t>href</a:t>
            </a:r>
            <a:r>
              <a:rPr kumimoji="0" lang="en-US" altLang="en-US" sz="2000" b="0" i="0" u="none" strike="noStrike" cap="none" normalizeH="0" baseline="0" dirty="0">
                <a:ln>
                  <a:noFill/>
                </a:ln>
                <a:solidFill>
                  <a:srgbClr val="0000CD"/>
                </a:solidFill>
                <a:effectLst/>
                <a:latin typeface="Consolas" panose="020B0609020204030204" pitchFamily="49" charset="0"/>
              </a:rPr>
              <a:t>="coffee.htm"</a:t>
            </a:r>
            <a:r>
              <a:rPr kumimoji="0" lang="en-US" altLang="en-US" sz="2000" b="0" i="0" u="none" strike="noStrike" cap="none" normalizeH="0" baseline="0" dirty="0">
                <a:ln>
                  <a:noFill/>
                </a:ln>
                <a:solidFill>
                  <a:srgbClr val="FF0000"/>
                </a:solidFill>
                <a:effectLst/>
                <a:latin typeface="Consolas" panose="020B0609020204030204" pitchFamily="49" charset="0"/>
              </a:rPr>
              <a:t> </a:t>
            </a:r>
            <a:r>
              <a:rPr kumimoji="0" lang="en-US" altLang="en-US" sz="2000" b="0" i="0" u="none" strike="noStrike" cap="none" normalizeH="0" baseline="0" dirty="0">
                <a:ln>
                  <a:noFill/>
                </a:ln>
                <a:solidFill>
                  <a:srgbClr val="FF0000"/>
                </a:solidFill>
                <a:effectLst/>
                <a:highlight>
                  <a:srgbClr val="FFFF00"/>
                </a:highlight>
                <a:latin typeface="Consolas" panose="020B0609020204030204" pitchFamily="49" charset="0"/>
              </a:rPr>
              <a:t>onclick</a:t>
            </a:r>
            <a:r>
              <a:rPr kumimoji="0" lang="en-US" altLang="en-US" sz="2000" b="0" i="0" u="none" strike="noStrike" cap="none" normalizeH="0" baseline="0" dirty="0">
                <a:ln>
                  <a:noFill/>
                </a:ln>
                <a:solidFill>
                  <a:srgbClr val="0000CD"/>
                </a:solidFill>
                <a:effectLst/>
                <a:highlight>
                  <a:srgbClr val="FFFF00"/>
                </a:highlight>
                <a:latin typeface="Consolas" panose="020B0609020204030204" pitchFamily="49" charset="0"/>
              </a:rPr>
              <a:t>="</a:t>
            </a:r>
            <a:r>
              <a:rPr kumimoji="0" lang="en-US" altLang="en-US" sz="2000" b="0" i="0" u="none" strike="noStrike" cap="none" normalizeH="0" baseline="0" dirty="0" err="1">
                <a:ln>
                  <a:noFill/>
                </a:ln>
                <a:solidFill>
                  <a:srgbClr val="0000CD"/>
                </a:solidFill>
                <a:effectLst/>
                <a:highlight>
                  <a:srgbClr val="FFFF00"/>
                </a:highlight>
                <a:latin typeface="Consolas" panose="020B0609020204030204" pitchFamily="49" charset="0"/>
              </a:rPr>
              <a:t>myFunction</a:t>
            </a:r>
            <a:r>
              <a:rPr kumimoji="0" lang="en-US" altLang="en-US" sz="2000" b="0" i="0" u="none" strike="noStrike" cap="none" normalizeH="0" baseline="0" dirty="0">
                <a:ln>
                  <a:noFill/>
                </a:ln>
                <a:solidFill>
                  <a:srgbClr val="0000CD"/>
                </a:solidFill>
                <a:effectLst/>
                <a:highlight>
                  <a:srgbClr val="FFFF00"/>
                </a:highligh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/map</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script</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function</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000000"/>
                </a:solidFill>
                <a:effectLst/>
                <a:latin typeface="Consolas" panose="020B0609020204030204" pitchFamily="49" charset="0"/>
              </a:rPr>
              <a:t>myFunction</a:t>
            </a:r>
            <a:r>
              <a:rPr kumimoji="0" lang="en-US" altLang="en-US" sz="2000" b="0" i="0" u="none" strike="noStrike" cap="none" normalizeH="0" baseline="0" dirty="0">
                <a:ln>
                  <a:noFill/>
                </a:ln>
                <a:solidFill>
                  <a:srgbClr val="000000"/>
                </a:solidFill>
                <a:effectLst/>
                <a:latin typeface="Consolas" panose="020B0609020204030204" pitchFamily="49" charset="0"/>
              </a:rPr>
              <a:t>() {</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alert(</a:t>
            </a:r>
            <a:r>
              <a:rPr kumimoji="0" lang="en-US" altLang="en-US" sz="2000" b="0" i="0" u="none" strike="noStrike" cap="none" normalizeH="0" baseline="0" dirty="0">
                <a:ln>
                  <a:noFill/>
                </a:ln>
                <a:solidFill>
                  <a:srgbClr val="A52A2A"/>
                </a:solidFill>
                <a:effectLst/>
                <a:latin typeface="Consolas" panose="020B0609020204030204" pitchFamily="49" charset="0"/>
              </a:rPr>
              <a:t>"You clicked the coffee cup!"</a:t>
            </a:r>
            <a:r>
              <a:rPr kumimoji="0" lang="en-US" altLang="en-US" sz="2000" b="0" i="0" u="none" strike="noStrike" cap="none" normalizeH="0" baseline="0" dirty="0">
                <a:ln>
                  <a:noFill/>
                </a:ln>
                <a:solidFill>
                  <a:srgbClr val="000000"/>
                </a:solidFill>
                <a:effectLst/>
                <a:latin typeface="Consolas" panose="020B0609020204030204" pitchFamily="49" charset="0"/>
              </a:rPr>
              <a: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/script</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6E379CB2-744F-5AEC-15FC-A9C79593FF2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CF33F9B-4AF0-006C-3EFE-CFF51E92E5A6}"/>
              </a:ext>
            </a:extLst>
          </p:cNvPr>
          <p:cNvSpPr>
            <a:spLocks noGrp="1"/>
          </p:cNvSpPr>
          <p:nvPr>
            <p:ph type="sldNum" sz="quarter" idx="12"/>
          </p:nvPr>
        </p:nvSpPr>
        <p:spPr/>
        <p:txBody>
          <a:bodyPr/>
          <a:lstStyle/>
          <a:p>
            <a:fld id="{9A74A80C-5778-49E5-A000-7BF9B366B601}" type="slidenum">
              <a:rPr lang="en-US" smtClean="0"/>
              <a:t>114</a:t>
            </a:fld>
            <a:endParaRPr lang="en-US"/>
          </a:p>
        </p:txBody>
      </p:sp>
    </p:spTree>
    <p:extLst>
      <p:ext uri="{BB962C8B-B14F-4D97-AF65-F5344CB8AC3E}">
        <p14:creationId xmlns:p14="http://schemas.microsoft.com/office/powerpoint/2010/main" val="136017943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5BA8C-0BFB-3A8D-5D8E-B6E5CE8ED290}"/>
              </a:ext>
            </a:extLst>
          </p:cNvPr>
          <p:cNvSpPr>
            <a:spLocks noGrp="1"/>
          </p:cNvSpPr>
          <p:nvPr>
            <p:ph type="title"/>
          </p:nvPr>
        </p:nvSpPr>
        <p:spPr/>
        <p:txBody>
          <a:bodyPr/>
          <a:lstStyle/>
          <a:p>
            <a:endParaRPr lang="en-US"/>
          </a:p>
        </p:txBody>
      </p:sp>
      <p:graphicFrame>
        <p:nvGraphicFramePr>
          <p:cNvPr id="4" name="Content Placeholder 3">
            <a:extLst>
              <a:ext uri="{FF2B5EF4-FFF2-40B4-BE49-F238E27FC236}">
                <a16:creationId xmlns:a16="http://schemas.microsoft.com/office/drawing/2014/main" id="{D0614072-EFB0-7C58-11B0-EC1E7E3D96F6}"/>
              </a:ext>
            </a:extLst>
          </p:cNvPr>
          <p:cNvGraphicFramePr>
            <a:graphicFrameLocks noGrp="1"/>
          </p:cNvGraphicFramePr>
          <p:nvPr>
            <p:ph idx="1"/>
            <p:extLst>
              <p:ext uri="{D42A27DB-BD31-4B8C-83A1-F6EECF244321}">
                <p14:modId xmlns:p14="http://schemas.microsoft.com/office/powerpoint/2010/main" val="1671501847"/>
              </p:ext>
            </p:extLst>
          </p:nvPr>
        </p:nvGraphicFramePr>
        <p:xfrm>
          <a:off x="2385270" y="2660174"/>
          <a:ext cx="7421460" cy="2682240"/>
        </p:xfrm>
        <a:graphic>
          <a:graphicData uri="http://schemas.openxmlformats.org/drawingml/2006/table">
            <a:tbl>
              <a:tblPr/>
              <a:tblGrid>
                <a:gridCol w="3710730">
                  <a:extLst>
                    <a:ext uri="{9D8B030D-6E8A-4147-A177-3AD203B41FA5}">
                      <a16:colId xmlns:a16="http://schemas.microsoft.com/office/drawing/2014/main" val="4158671965"/>
                    </a:ext>
                  </a:extLst>
                </a:gridCol>
                <a:gridCol w="3710730">
                  <a:extLst>
                    <a:ext uri="{9D8B030D-6E8A-4147-A177-3AD203B41FA5}">
                      <a16:colId xmlns:a16="http://schemas.microsoft.com/office/drawing/2014/main" val="2530086265"/>
                    </a:ext>
                  </a:extLst>
                </a:gridCol>
              </a:tblGrid>
              <a:tr h="0">
                <a:tc>
                  <a:txBody>
                    <a:bodyPr/>
                    <a:lstStyle/>
                    <a:p>
                      <a:pPr algn="l" fontAlgn="t"/>
                      <a:r>
                        <a:rPr lang="en-US">
                          <a:effectLst/>
                        </a:rPr>
                        <a:t>Tag</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Description</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204001488"/>
                  </a:ext>
                </a:extLst>
              </a:tr>
              <a:tr h="0">
                <a:tc>
                  <a:txBody>
                    <a:bodyPr/>
                    <a:lstStyle/>
                    <a:p>
                      <a:pPr algn="l" fontAlgn="t"/>
                      <a:r>
                        <a:rPr lang="en-US">
                          <a:effectLst/>
                          <a:hlinkClick r:id="rId2"/>
                        </a:rPr>
                        <a:t>&lt;img&gt;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Defines an image</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109752161"/>
                  </a:ext>
                </a:extLst>
              </a:tr>
              <a:tr h="0">
                <a:tc>
                  <a:txBody>
                    <a:bodyPr/>
                    <a:lstStyle/>
                    <a:p>
                      <a:pPr algn="l" fontAlgn="t"/>
                      <a:r>
                        <a:rPr lang="en-US">
                          <a:effectLst/>
                          <a:highlight>
                            <a:srgbClr val="FFFF00"/>
                          </a:highlight>
                          <a:hlinkClick r:id="rId3"/>
                        </a:rPr>
                        <a:t>&lt;map&gt;</a:t>
                      </a:r>
                      <a:endParaRPr lang="en-US">
                        <a:effectLst/>
                        <a:highlight>
                          <a:srgbClr val="FFFF00"/>
                        </a:highligh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highlight>
                            <a:srgbClr val="FFFF00"/>
                          </a:highlight>
                        </a:rPr>
                        <a:t>Defines an image map</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18425490"/>
                  </a:ext>
                </a:extLst>
              </a:tr>
              <a:tr h="0">
                <a:tc>
                  <a:txBody>
                    <a:bodyPr/>
                    <a:lstStyle/>
                    <a:p>
                      <a:pPr algn="l" fontAlgn="t"/>
                      <a:r>
                        <a:rPr lang="en-US">
                          <a:effectLst/>
                          <a:highlight>
                            <a:srgbClr val="FFFF00"/>
                          </a:highlight>
                          <a:hlinkClick r:id="rId4"/>
                        </a:rPr>
                        <a:t>&lt;area&gt;</a:t>
                      </a:r>
                      <a:endParaRPr lang="en-US">
                        <a:effectLst/>
                        <a:highlight>
                          <a:srgbClr val="FFFF00"/>
                        </a:highligh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dirty="0">
                          <a:effectLst/>
                          <a:highlight>
                            <a:srgbClr val="FFFF00"/>
                          </a:highlight>
                        </a:rPr>
                        <a:t>Defines a clickable area inside an image map</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38481477"/>
                  </a:ext>
                </a:extLst>
              </a:tr>
              <a:tr h="0">
                <a:tc>
                  <a:txBody>
                    <a:bodyPr/>
                    <a:lstStyle/>
                    <a:p>
                      <a:pPr algn="l" fontAlgn="t"/>
                      <a:r>
                        <a:rPr lang="en-US">
                          <a:effectLst/>
                          <a:hlinkClick r:id="rId5"/>
                        </a:rPr>
                        <a:t>&lt;picture&gt;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effectLst/>
                        </a:rPr>
                        <a:t>Defines a container for multiple image resources</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24950705"/>
                  </a:ext>
                </a:extLst>
              </a:tr>
            </a:tbl>
          </a:graphicData>
        </a:graphic>
      </p:graphicFrame>
      <p:sp>
        <p:nvSpPr>
          <p:cNvPr id="5" name="Rectangle 1">
            <a:extLst>
              <a:ext uri="{FF2B5EF4-FFF2-40B4-BE49-F238E27FC236}">
                <a16:creationId xmlns:a16="http://schemas.microsoft.com/office/drawing/2014/main" id="{A3F3F900-85FD-D14B-52C0-53633DECA315}"/>
              </a:ext>
            </a:extLst>
          </p:cNvPr>
          <p:cNvSpPr>
            <a:spLocks noChangeArrowheads="1"/>
          </p:cNvSpPr>
          <p:nvPr/>
        </p:nvSpPr>
        <p:spPr bwMode="auto">
          <a:xfrm>
            <a:off x="2386013" y="266065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HTML Image Tags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D2A9C08E-68AC-7491-92A8-2310B111F5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6907F-DCA1-FA67-8F80-5915640A6B0B}"/>
              </a:ext>
            </a:extLst>
          </p:cNvPr>
          <p:cNvSpPr>
            <a:spLocks noGrp="1"/>
          </p:cNvSpPr>
          <p:nvPr>
            <p:ph type="sldNum" sz="quarter" idx="12"/>
          </p:nvPr>
        </p:nvSpPr>
        <p:spPr/>
        <p:txBody>
          <a:bodyPr/>
          <a:lstStyle/>
          <a:p>
            <a:fld id="{9A74A80C-5778-49E5-A000-7BF9B366B601}" type="slidenum">
              <a:rPr lang="en-US" smtClean="0"/>
              <a:t>115</a:t>
            </a:fld>
            <a:endParaRPr lang="en-US"/>
          </a:p>
        </p:txBody>
      </p:sp>
    </p:spTree>
    <p:extLst>
      <p:ext uri="{BB962C8B-B14F-4D97-AF65-F5344CB8AC3E}">
        <p14:creationId xmlns:p14="http://schemas.microsoft.com/office/powerpoint/2010/main" val="320302363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3D802-17A9-3447-5C4E-FB0C5123668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0AE9667-8E70-A42F-44EF-87F994BAD7B5}"/>
              </a:ext>
            </a:extLst>
          </p:cNvPr>
          <p:cNvSpPr>
            <a:spLocks noGrp="1"/>
          </p:cNvSpPr>
          <p:nvPr>
            <p:ph idx="1"/>
          </p:nvPr>
        </p:nvSpPr>
        <p:spPr/>
        <p:txBody>
          <a:bodyPr/>
          <a:lstStyle/>
          <a:p>
            <a:endParaRPr lang="en-US" dirty="0"/>
          </a:p>
        </p:txBody>
      </p:sp>
      <p:sp>
        <p:nvSpPr>
          <p:cNvPr id="4" name="Rectangle 1">
            <a:extLst>
              <a:ext uri="{FF2B5EF4-FFF2-40B4-BE49-F238E27FC236}">
                <a16:creationId xmlns:a16="http://schemas.microsoft.com/office/drawing/2014/main" id="{26E7B700-1A37-37EF-5A2D-8B5B2FEB4DA8}"/>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52352" tIns="133308" rIns="-152352" bIns="13330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31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HTML Background Images</a:t>
            </a:r>
          </a:p>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FFFFFF"/>
                </a:solidFill>
                <a:effectLst/>
                <a:latin typeface="Source Sans Pro" panose="020B0503030403020204" pitchFamily="34" charset="0"/>
                <a:hlinkClick r:id="rId2"/>
              </a:rPr>
              <a:t>❮ Previous</a:t>
            </a:r>
            <a:r>
              <a:rPr kumimoji="0" lang="en-US" altLang="en-US" sz="1300" b="0" i="0" u="none" strike="noStrike" cap="none" normalizeH="0" baseline="0">
                <a:ln>
                  <a:noFill/>
                </a:ln>
                <a:solidFill>
                  <a:srgbClr val="FFFFFF"/>
                </a:solidFill>
                <a:effectLst/>
                <a:latin typeface="Source Sans Pro" panose="020B0503030403020204" pitchFamily="34" charset="0"/>
                <a:hlinkClick r:id="rId3"/>
              </a:rPr>
              <a:t>Next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0A957E2E-C4CD-CB33-2C1A-8E63B512AFE4}"/>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3">
            <a:extLst>
              <a:ext uri="{FF2B5EF4-FFF2-40B4-BE49-F238E27FC236}">
                <a16:creationId xmlns:a16="http://schemas.microsoft.com/office/drawing/2014/main" id="{4ACE1D6C-3E5D-2847-6CA5-CE381EB54B52}"/>
              </a:ext>
            </a:extLst>
          </p:cNvPr>
          <p:cNvSpPr>
            <a:spLocks noChangeArrowheads="1"/>
          </p:cNvSpPr>
          <p:nvPr/>
        </p:nvSpPr>
        <p:spPr bwMode="auto">
          <a:xfrm>
            <a:off x="0" y="473075"/>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52352" tIns="133308" rIns="-152352" bIns="13330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Verdana" panose="020B0604030504040204" pitchFamily="34" charset="0"/>
              </a:rPr>
              <a:t>A background image can be specified for almost any HTML element.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4F5FF8B3-8CF2-B06B-FD01-0ED31F793039}"/>
              </a:ext>
            </a:extLst>
          </p:cNvPr>
          <p:cNvSpPr>
            <a:spLocks noChangeArrowheads="1"/>
          </p:cNvSpPr>
          <p:nvPr/>
        </p:nvSpPr>
        <p:spPr bwMode="auto">
          <a:xfrm>
            <a:off x="0" y="930275"/>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5">
            <a:extLst>
              <a:ext uri="{FF2B5EF4-FFF2-40B4-BE49-F238E27FC236}">
                <a16:creationId xmlns:a16="http://schemas.microsoft.com/office/drawing/2014/main" id="{D5EC55E4-419D-952E-804A-F5805FA32345}"/>
              </a:ext>
            </a:extLst>
          </p:cNvPr>
          <p:cNvSpPr>
            <a:spLocks noChangeArrowheads="1"/>
          </p:cNvSpPr>
          <p:nvPr/>
        </p:nvSpPr>
        <p:spPr bwMode="auto">
          <a:xfrm>
            <a:off x="0" y="946150"/>
            <a:ext cx="12192000" cy="457200"/>
          </a:xfrm>
          <a:prstGeom prst="rect">
            <a:avLst/>
          </a:prstGeom>
          <a:solidFill>
            <a:srgbClr val="4CAF5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10791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Background Image on a HTML element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To add a background image on an HTML element, use the HTML </a:t>
            </a:r>
            <a:r>
              <a:rPr kumimoji="0" lang="en-US" altLang="en-US" sz="1100" b="0" i="0" u="none" strike="noStrike" cap="none" normalizeH="0" baseline="0">
                <a:ln>
                  <a:noFill/>
                </a:ln>
                <a:solidFill>
                  <a:srgbClr val="DC143C"/>
                </a:solidFill>
                <a:effectLst/>
                <a:latin typeface="Consolas" panose="020B0609020204030204" pitchFamily="49" charset="0"/>
              </a:rPr>
              <a:t>style</a:t>
            </a:r>
            <a:r>
              <a:rPr kumimoji="0" lang="en-US" altLang="en-US" sz="1100" b="0" i="0" u="none" strike="noStrike" cap="none" normalizeH="0" baseline="0">
                <a:ln>
                  <a:noFill/>
                </a:ln>
                <a:solidFill>
                  <a:srgbClr val="000000"/>
                </a:solidFill>
                <a:effectLst/>
                <a:latin typeface="Verdana" panose="020B0604030504040204" pitchFamily="34" charset="0"/>
              </a:rPr>
              <a:t> attribute and the CSS </a:t>
            </a:r>
            <a:r>
              <a:rPr kumimoji="0" lang="en-US" altLang="en-US" sz="1100" b="0" i="0" u="none" strike="noStrike" cap="none" normalizeH="0" baseline="0">
                <a:ln>
                  <a:noFill/>
                </a:ln>
                <a:solidFill>
                  <a:srgbClr val="DC143C"/>
                </a:solidFill>
                <a:effectLst/>
                <a:latin typeface="Consolas" panose="020B0609020204030204" pitchFamily="49" charset="0"/>
              </a:rPr>
              <a:t>background-image</a:t>
            </a:r>
            <a:r>
              <a:rPr kumimoji="0" lang="en-US" altLang="en-US" sz="1100" b="0" i="0" u="none" strike="noStrike" cap="none" normalizeH="0" baseline="0">
                <a:ln>
                  <a:noFill/>
                </a:ln>
                <a:solidFill>
                  <a:srgbClr val="000000"/>
                </a:solidFill>
                <a:effectLst/>
                <a:latin typeface="Verdana" panose="020B0604030504040204" pitchFamily="34" charset="0"/>
              </a:rPr>
              <a:t> property:</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Add a background image on a HTML element: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FF0000"/>
                </a:solidFill>
                <a:effectLst/>
                <a:latin typeface="Consolas" panose="020B0609020204030204" pitchFamily="49" charset="0"/>
              </a:rPr>
              <a:t> style</a:t>
            </a:r>
            <a:r>
              <a:rPr kumimoji="0" lang="en-US" altLang="en-US" sz="1100" b="0" i="0" u="none" strike="noStrike" cap="none" normalizeH="0" baseline="0">
                <a:ln>
                  <a:noFill/>
                </a:ln>
                <a:solidFill>
                  <a:srgbClr val="0000CD"/>
                </a:solidFill>
                <a:effectLst/>
                <a:latin typeface="Consolas" panose="020B0609020204030204" pitchFamily="49" charset="0"/>
              </a:rPr>
              <a:t>="background-image: url('img_girl.jpg');"&gt;</a:t>
            </a:r>
            <a:endParaRPr kumimoji="0" lang="en-US" altLang="en-US" sz="1200" b="0" i="0" u="none" strike="noStrike" cap="none" normalizeH="0" baseline="0">
              <a:ln>
                <a:noFill/>
              </a:ln>
              <a:solidFill>
                <a:srgbClr val="FFFFFF"/>
              </a:solidFill>
              <a:effectLst/>
              <a:latin typeface="Source Sans Pro" panose="020B0503030403020204" pitchFamily="34" charset="0"/>
              <a:hlinkClick r:id="rId4"/>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FFFF"/>
                </a:solidFill>
                <a:effectLst/>
                <a:latin typeface="Source Sans Pro" panose="020B0503030403020204" pitchFamily="34" charset="0"/>
                <a:hlinkClick r:id="rId4"/>
              </a:rPr>
              <a:t>Try it Yourself »</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Footer Placeholder 8">
            <a:extLst>
              <a:ext uri="{FF2B5EF4-FFF2-40B4-BE49-F238E27FC236}">
                <a16:creationId xmlns:a16="http://schemas.microsoft.com/office/drawing/2014/main" id="{B8ECD443-E2E6-82A4-D77E-E8C8ECDAE551}"/>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6DC3AADA-CD0F-07B8-82B1-CAFDB70FF9FA}"/>
              </a:ext>
            </a:extLst>
          </p:cNvPr>
          <p:cNvSpPr>
            <a:spLocks noGrp="1"/>
          </p:cNvSpPr>
          <p:nvPr>
            <p:ph type="sldNum" sz="quarter" idx="12"/>
          </p:nvPr>
        </p:nvSpPr>
        <p:spPr/>
        <p:txBody>
          <a:bodyPr/>
          <a:lstStyle/>
          <a:p>
            <a:fld id="{9A74A80C-5778-49E5-A000-7BF9B366B601}" type="slidenum">
              <a:rPr lang="en-US" smtClean="0"/>
              <a:t>116</a:t>
            </a:fld>
            <a:endParaRPr lang="en-US"/>
          </a:p>
        </p:txBody>
      </p:sp>
    </p:spTree>
    <p:extLst>
      <p:ext uri="{BB962C8B-B14F-4D97-AF65-F5344CB8AC3E}">
        <p14:creationId xmlns:p14="http://schemas.microsoft.com/office/powerpoint/2010/main" val="4666899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543E7-A171-0C82-E772-81AFE9663E7B}"/>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71CB7860-0000-0EB7-554F-A01D861048CB}"/>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52352" tIns="133308" rIns="-152352" bIns="13330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Verdana" panose="020B0604030504040204" pitchFamily="34" charset="0"/>
              </a:rPr>
              <a:t>A background image can be specified for almost any HTML element.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08C99CD8-3711-9D39-C29E-69DBD61C1CC4}"/>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3">
            <a:extLst>
              <a:ext uri="{FF2B5EF4-FFF2-40B4-BE49-F238E27FC236}">
                <a16:creationId xmlns:a16="http://schemas.microsoft.com/office/drawing/2014/main" id="{FDA62935-6138-D341-6FED-75D4C76015CA}"/>
              </a:ext>
            </a:extLst>
          </p:cNvPr>
          <p:cNvSpPr>
            <a:spLocks noChangeArrowheads="1"/>
          </p:cNvSpPr>
          <p:nvPr/>
        </p:nvSpPr>
        <p:spPr bwMode="auto">
          <a:xfrm>
            <a:off x="0" y="473075"/>
            <a:ext cx="12192000" cy="457200"/>
          </a:xfrm>
          <a:prstGeom prst="rect">
            <a:avLst/>
          </a:prstGeom>
          <a:solidFill>
            <a:srgbClr val="4CAF5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10791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Background Image on a HTML element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To add a background image on an HTML element, use the HTML </a:t>
            </a:r>
            <a:r>
              <a:rPr kumimoji="0" lang="en-US" altLang="en-US" sz="1100" b="0" i="0" u="none" strike="noStrike" cap="none" normalizeH="0" baseline="0">
                <a:ln>
                  <a:noFill/>
                </a:ln>
                <a:solidFill>
                  <a:srgbClr val="DC143C"/>
                </a:solidFill>
                <a:effectLst/>
                <a:latin typeface="Consolas" panose="020B0609020204030204" pitchFamily="49" charset="0"/>
              </a:rPr>
              <a:t>style</a:t>
            </a:r>
            <a:r>
              <a:rPr kumimoji="0" lang="en-US" altLang="en-US" sz="1100" b="0" i="0" u="none" strike="noStrike" cap="none" normalizeH="0" baseline="0">
                <a:ln>
                  <a:noFill/>
                </a:ln>
                <a:solidFill>
                  <a:srgbClr val="000000"/>
                </a:solidFill>
                <a:effectLst/>
                <a:latin typeface="Verdana" panose="020B0604030504040204" pitchFamily="34" charset="0"/>
              </a:rPr>
              <a:t> attribute and the CSS </a:t>
            </a:r>
            <a:r>
              <a:rPr kumimoji="0" lang="en-US" altLang="en-US" sz="1100" b="0" i="0" u="none" strike="noStrike" cap="none" normalizeH="0" baseline="0">
                <a:ln>
                  <a:noFill/>
                </a:ln>
                <a:solidFill>
                  <a:srgbClr val="DC143C"/>
                </a:solidFill>
                <a:effectLst/>
                <a:latin typeface="Consolas" panose="020B0609020204030204" pitchFamily="49" charset="0"/>
              </a:rPr>
              <a:t>background-image</a:t>
            </a:r>
            <a:r>
              <a:rPr kumimoji="0" lang="en-US" altLang="en-US" sz="1100" b="0" i="0" u="none" strike="noStrike" cap="none" normalizeH="0" baseline="0">
                <a:ln>
                  <a:noFill/>
                </a:ln>
                <a:solidFill>
                  <a:srgbClr val="000000"/>
                </a:solidFill>
                <a:effectLst/>
                <a:latin typeface="Verdana" panose="020B0604030504040204" pitchFamily="34" charset="0"/>
              </a:rPr>
              <a:t> property:</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Add a background image on a HTML element: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FF0000"/>
                </a:solidFill>
                <a:effectLst/>
                <a:latin typeface="Consolas" panose="020B0609020204030204" pitchFamily="49" charset="0"/>
              </a:rPr>
              <a:t> style</a:t>
            </a:r>
            <a:r>
              <a:rPr kumimoji="0" lang="en-US" altLang="en-US" sz="1100" b="0" i="0" u="none" strike="noStrike" cap="none" normalizeH="0" baseline="0">
                <a:ln>
                  <a:noFill/>
                </a:ln>
                <a:solidFill>
                  <a:srgbClr val="0000CD"/>
                </a:solidFill>
                <a:effectLst/>
                <a:latin typeface="Consolas" panose="020B0609020204030204" pitchFamily="49" charset="0"/>
              </a:rPr>
              <a:t>="background-image: url('img_girl.jpg');"&gt;</a:t>
            </a:r>
            <a:endParaRPr kumimoji="0" lang="en-US" altLang="en-US" sz="1200" b="0" i="0" u="none" strike="noStrike" cap="none" normalizeH="0" baseline="0">
              <a:ln>
                <a:noFill/>
              </a:ln>
              <a:solidFill>
                <a:srgbClr val="FFFFFF"/>
              </a:solidFill>
              <a:effectLst/>
              <a:latin typeface="Source Sans Pro" panose="020B0503030403020204" pitchFamily="34" charset="0"/>
              <a:hlinkClick r:id="rId2"/>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FFFF"/>
                </a:solidFill>
                <a:effectLst/>
                <a:latin typeface="Source Sans Pro" panose="020B0503030403020204" pitchFamily="34" charset="0"/>
                <a:hlinkClick r:id="rId2"/>
              </a:rPr>
              <a:t>Try it Yourself »</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14FF86CE-4E9F-74EB-4130-E921864A318F}"/>
              </a:ext>
            </a:extLst>
          </p:cNvPr>
          <p:cNvSpPr>
            <a:spLocks noGrp="1" noChangeArrowheads="1"/>
          </p:cNvSpPr>
          <p:nvPr>
            <p:ph idx="1"/>
          </p:nvPr>
        </p:nvSpPr>
        <p:spPr bwMode="auto">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You can also specify the background image in the </a:t>
            </a:r>
            <a:r>
              <a:rPr kumimoji="0" lang="en-US" altLang="en-US" sz="1100" b="0" i="0" u="none" strike="noStrike" cap="none" normalizeH="0" baseline="0">
                <a:ln>
                  <a:noFill/>
                </a:ln>
                <a:solidFill>
                  <a:srgbClr val="DC143C"/>
                </a:solidFill>
                <a:effectLst/>
                <a:latin typeface="Consolas" panose="020B0609020204030204" pitchFamily="49" charset="0"/>
              </a:rPr>
              <a:t>&lt;style&gt;</a:t>
            </a:r>
            <a:r>
              <a:rPr kumimoji="0" lang="en-US" altLang="en-US" sz="1100" b="0" i="0" u="none" strike="noStrike" cap="none" normalizeH="0" baseline="0">
                <a:ln>
                  <a:noFill/>
                </a:ln>
                <a:solidFill>
                  <a:srgbClr val="000000"/>
                </a:solidFill>
                <a:effectLst/>
                <a:latin typeface="Verdana" panose="020B0604030504040204" pitchFamily="34" charset="0"/>
              </a:rPr>
              <a:t> element, in the </a:t>
            </a:r>
            <a:r>
              <a:rPr kumimoji="0" lang="en-US" altLang="en-US" sz="1100" b="0" i="0" u="none" strike="noStrike" cap="none" normalizeH="0" baseline="0">
                <a:ln>
                  <a:noFill/>
                </a:ln>
                <a:solidFill>
                  <a:srgbClr val="DC143C"/>
                </a:solidFill>
                <a:effectLst/>
                <a:latin typeface="Consolas" panose="020B0609020204030204" pitchFamily="49" charset="0"/>
              </a:rPr>
              <a:t>&lt;head&gt;</a:t>
            </a:r>
            <a:r>
              <a:rPr kumimoji="0" lang="en-US" altLang="en-US" sz="1100" b="0" i="0" u="none" strike="noStrike" cap="none" normalizeH="0" baseline="0">
                <a:ln>
                  <a:noFill/>
                </a:ln>
                <a:solidFill>
                  <a:srgbClr val="000000"/>
                </a:solidFill>
                <a:effectLst/>
                <a:latin typeface="Verdana" panose="020B0604030504040204" pitchFamily="34" charset="0"/>
              </a:rPr>
              <a:t> section:</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Specify the background image in the </a:t>
            </a:r>
            <a:r>
              <a:rPr kumimoji="0" lang="en-US" altLang="en-US" sz="1100" b="0" i="0" u="none" strike="noStrike" cap="none" normalizeH="0" baseline="0">
                <a:ln>
                  <a:noFill/>
                </a:ln>
                <a:solidFill>
                  <a:srgbClr val="DC143C"/>
                </a:solidFill>
                <a:effectLst/>
                <a:latin typeface="Consolas" panose="020B0609020204030204" pitchFamily="49" charset="0"/>
              </a:rPr>
              <a:t>&lt;style&gt;</a:t>
            </a:r>
            <a:r>
              <a:rPr kumimoji="0" lang="en-US" altLang="en-US" sz="1100" b="0" i="0" u="none" strike="noStrike" cap="none" normalizeH="0" baseline="0">
                <a:ln>
                  <a:noFill/>
                </a:ln>
                <a:solidFill>
                  <a:srgbClr val="000000"/>
                </a:solidFill>
                <a:effectLst/>
                <a:latin typeface="Verdana" panose="020B0604030504040204" pitchFamily="34" charset="0"/>
              </a:rPr>
              <a:t> element: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style</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A52A2A"/>
                </a:solidFill>
                <a:effectLst/>
                <a:latin typeface="Consolas" panose="020B0609020204030204" pitchFamily="49" charset="0"/>
              </a:rPr>
              <a:t>p </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background-image</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url('img_girl.jpg')</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/style</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BA76F77A-1297-DD1A-AB7A-FE345EC8FC5B}"/>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7018468D-8334-DEA4-B676-62CEA2F10B09}"/>
              </a:ext>
            </a:extLst>
          </p:cNvPr>
          <p:cNvSpPr>
            <a:spLocks noGrp="1"/>
          </p:cNvSpPr>
          <p:nvPr>
            <p:ph type="sldNum" sz="quarter" idx="12"/>
          </p:nvPr>
        </p:nvSpPr>
        <p:spPr/>
        <p:txBody>
          <a:bodyPr/>
          <a:lstStyle/>
          <a:p>
            <a:fld id="{9A74A80C-5778-49E5-A000-7BF9B366B601}" type="slidenum">
              <a:rPr lang="en-US" smtClean="0"/>
              <a:t>117</a:t>
            </a:fld>
            <a:endParaRPr lang="en-US"/>
          </a:p>
        </p:txBody>
      </p:sp>
    </p:spTree>
    <p:extLst>
      <p:ext uri="{BB962C8B-B14F-4D97-AF65-F5344CB8AC3E}">
        <p14:creationId xmlns:p14="http://schemas.microsoft.com/office/powerpoint/2010/main" val="236081535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F9A4E-F051-7972-312D-E0B3375AB991}"/>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62810AA1-C26A-7EA2-103F-5A0A2A3C19F3}"/>
              </a:ext>
            </a:extLst>
          </p:cNvPr>
          <p:cNvSpPr>
            <a:spLocks noGrp="1" noChangeArrowheads="1"/>
          </p:cNvSpPr>
          <p:nvPr>
            <p:ph idx="1"/>
          </p:nvPr>
        </p:nvSpPr>
        <p:spPr bwMode="auto">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Background Image on a Page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If you want the entire page to have a background image, you must specify the background image on the </a:t>
            </a:r>
            <a:r>
              <a:rPr kumimoji="0" lang="en-US" altLang="en-US" sz="1100" b="0" i="0" u="none" strike="noStrike" cap="none" normalizeH="0" baseline="0">
                <a:ln>
                  <a:noFill/>
                </a:ln>
                <a:solidFill>
                  <a:srgbClr val="DC143C"/>
                </a:solidFill>
                <a:effectLst/>
                <a:latin typeface="Consolas" panose="020B0609020204030204" pitchFamily="49" charset="0"/>
              </a:rPr>
              <a:t>&lt;body&gt;</a:t>
            </a:r>
            <a:r>
              <a:rPr kumimoji="0" lang="en-US" altLang="en-US" sz="1100" b="0" i="0" u="none" strike="noStrike" cap="none" normalizeH="0" baseline="0">
                <a:ln>
                  <a:noFill/>
                </a:ln>
                <a:solidFill>
                  <a:srgbClr val="000000"/>
                </a:solidFill>
                <a:effectLst/>
                <a:latin typeface="Verdana" panose="020B0604030504040204" pitchFamily="34" charset="0"/>
              </a:rPr>
              <a:t> element:</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Add a background image for the entire page: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style</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A52A2A"/>
                </a:solidFill>
                <a:effectLst/>
                <a:latin typeface="Consolas" panose="020B0609020204030204" pitchFamily="49" charset="0"/>
              </a:rPr>
              <a:t>body </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background-image</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url('img_girl.jpg')</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/style</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1D9D0EF7-BCD4-0FD4-0760-9B81CD75EC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634BBE-287F-B57B-F15E-DEA432A53C68}"/>
              </a:ext>
            </a:extLst>
          </p:cNvPr>
          <p:cNvSpPr>
            <a:spLocks noGrp="1"/>
          </p:cNvSpPr>
          <p:nvPr>
            <p:ph type="sldNum" sz="quarter" idx="12"/>
          </p:nvPr>
        </p:nvSpPr>
        <p:spPr/>
        <p:txBody>
          <a:bodyPr/>
          <a:lstStyle/>
          <a:p>
            <a:fld id="{9A74A80C-5778-49E5-A000-7BF9B366B601}" type="slidenum">
              <a:rPr lang="en-US" smtClean="0"/>
              <a:t>118</a:t>
            </a:fld>
            <a:endParaRPr lang="en-US"/>
          </a:p>
        </p:txBody>
      </p:sp>
    </p:spTree>
    <p:extLst>
      <p:ext uri="{BB962C8B-B14F-4D97-AF65-F5344CB8AC3E}">
        <p14:creationId xmlns:p14="http://schemas.microsoft.com/office/powerpoint/2010/main" val="282127270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02AB7-BD03-C4FD-F92A-CD51C94C859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217C20D-3476-6109-F223-1322FA66AAB0}"/>
              </a:ext>
            </a:extLst>
          </p:cNvPr>
          <p:cNvSpPr>
            <a:spLocks noGrp="1"/>
          </p:cNvSpPr>
          <p:nvPr>
            <p:ph idx="1"/>
          </p:nvPr>
        </p:nvSpPr>
        <p:spPr/>
        <p:txBody>
          <a:bodyPr/>
          <a:lstStyle/>
          <a:p>
            <a:pPr algn="l"/>
            <a:r>
              <a:rPr lang="en-US" b="0" i="0" dirty="0">
                <a:solidFill>
                  <a:srgbClr val="000000"/>
                </a:solidFill>
                <a:effectLst/>
                <a:latin typeface="Segoe UI" panose="020B0502040204020203" pitchFamily="34" charset="0"/>
              </a:rPr>
              <a:t>Background Repeat</a:t>
            </a:r>
          </a:p>
          <a:p>
            <a:pPr algn="l"/>
            <a:r>
              <a:rPr lang="en-US" b="0" i="0" dirty="0">
                <a:solidFill>
                  <a:srgbClr val="000000"/>
                </a:solidFill>
                <a:effectLst/>
                <a:latin typeface="Verdana" panose="020B0604030504040204" pitchFamily="34" charset="0"/>
              </a:rPr>
              <a:t>If the background image is smaller than the element, the image will repeat itself, horizontally and vertically, until it reaches the end of the element:</a:t>
            </a:r>
          </a:p>
          <a:p>
            <a:pPr algn="l"/>
            <a:r>
              <a:rPr lang="en-US" b="0" i="0" dirty="0">
                <a:solidFill>
                  <a:srgbClr val="000000"/>
                </a:solidFill>
                <a:effectLst/>
                <a:latin typeface="Segoe UI" panose="020B0502040204020203" pitchFamily="34" charset="0"/>
              </a:rPr>
              <a:t>Example</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style</a:t>
            </a:r>
            <a:r>
              <a:rPr lang="en-US" b="0" i="0" dirty="0">
                <a:solidFill>
                  <a:srgbClr val="0000CD"/>
                </a:solidFill>
                <a:effectLst/>
                <a:latin typeface="Consolas" panose="020B0609020204030204" pitchFamily="49" charset="0"/>
              </a:rPr>
              <a:t>&gt;</a:t>
            </a:r>
            <a:br>
              <a:rPr lang="en-US" b="0" i="0" dirty="0">
                <a:solidFill>
                  <a:srgbClr val="A52A2A"/>
                </a:solidFill>
                <a:effectLst/>
                <a:latin typeface="Consolas" panose="020B0609020204030204" pitchFamily="49" charset="0"/>
              </a:rPr>
            </a:br>
            <a:r>
              <a:rPr lang="en-US" b="0" i="0" dirty="0">
                <a:solidFill>
                  <a:srgbClr val="A52A2A"/>
                </a:solidFill>
                <a:effectLst/>
                <a:latin typeface="Consolas" panose="020B0609020204030204" pitchFamily="49" charset="0"/>
              </a:rPr>
              <a:t>body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background-image</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a:t>
            </a:r>
            <a:r>
              <a:rPr lang="en-US" b="0" i="0" dirty="0" err="1">
                <a:solidFill>
                  <a:srgbClr val="0000CD"/>
                </a:solidFill>
                <a:effectLst/>
                <a:latin typeface="Consolas" panose="020B0609020204030204" pitchFamily="49" charset="0"/>
              </a:rPr>
              <a:t>url</a:t>
            </a:r>
            <a:r>
              <a:rPr lang="en-US" b="0" i="0" dirty="0">
                <a:solidFill>
                  <a:srgbClr val="0000CD"/>
                </a:solidFill>
                <a:effectLst/>
                <a:latin typeface="Consolas" panose="020B0609020204030204" pitchFamily="49" charset="0"/>
              </a:rPr>
              <a:t>('example_img_girl.jpg')</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br>
              <a:rPr lang="en-US" b="0" i="0" dirty="0">
                <a:solidFill>
                  <a:srgbClr val="A52A2A"/>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/style</a:t>
            </a:r>
            <a:r>
              <a:rPr lang="en-US" b="0" i="0" dirty="0">
                <a:solidFill>
                  <a:srgbClr val="0000CD"/>
                </a:solidFill>
                <a:effectLst/>
                <a:latin typeface="Consolas" panose="020B0609020204030204" pitchFamily="49" charset="0"/>
              </a:rPr>
              <a:t>&gt;</a:t>
            </a:r>
            <a:endParaRPr lang="en-US" b="0" i="0" dirty="0">
              <a:solidFill>
                <a:srgbClr val="000000"/>
              </a:solidFill>
              <a:effectLst/>
              <a:latin typeface="Consolas" panose="020B0609020204030204" pitchFamily="49" charset="0"/>
            </a:endParaRPr>
          </a:p>
          <a:p>
            <a:endParaRPr lang="en-US" dirty="0"/>
          </a:p>
        </p:txBody>
      </p:sp>
      <p:pic>
        <p:nvPicPr>
          <p:cNvPr id="5" name="Picture 4">
            <a:extLst>
              <a:ext uri="{FF2B5EF4-FFF2-40B4-BE49-F238E27FC236}">
                <a16:creationId xmlns:a16="http://schemas.microsoft.com/office/drawing/2014/main" id="{953E4959-4537-328C-C1A6-EC1AD81C4BB3}"/>
              </a:ext>
            </a:extLst>
          </p:cNvPr>
          <p:cNvPicPr>
            <a:picLocks noChangeAspect="1"/>
          </p:cNvPicPr>
          <p:nvPr/>
        </p:nvPicPr>
        <p:blipFill>
          <a:blip r:embed="rId2"/>
          <a:stretch>
            <a:fillRect/>
          </a:stretch>
        </p:blipFill>
        <p:spPr>
          <a:xfrm>
            <a:off x="2343150" y="2033587"/>
            <a:ext cx="7505700" cy="2790825"/>
          </a:xfrm>
          <a:prstGeom prst="rect">
            <a:avLst/>
          </a:prstGeom>
        </p:spPr>
      </p:pic>
      <p:sp>
        <p:nvSpPr>
          <p:cNvPr id="4" name="Footer Placeholder 3">
            <a:extLst>
              <a:ext uri="{FF2B5EF4-FFF2-40B4-BE49-F238E27FC236}">
                <a16:creationId xmlns:a16="http://schemas.microsoft.com/office/drawing/2014/main" id="{7641C356-7E03-34D5-65A5-6B19D53306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6B1FA8-E61E-119A-031E-E021A3E24933}"/>
              </a:ext>
            </a:extLst>
          </p:cNvPr>
          <p:cNvSpPr>
            <a:spLocks noGrp="1"/>
          </p:cNvSpPr>
          <p:nvPr>
            <p:ph type="sldNum" sz="quarter" idx="12"/>
          </p:nvPr>
        </p:nvSpPr>
        <p:spPr/>
        <p:txBody>
          <a:bodyPr/>
          <a:lstStyle/>
          <a:p>
            <a:fld id="{9A74A80C-5778-49E5-A000-7BF9B366B601}" type="slidenum">
              <a:rPr lang="en-US" smtClean="0"/>
              <a:t>119</a:t>
            </a:fld>
            <a:endParaRPr lang="en-US"/>
          </a:p>
        </p:txBody>
      </p:sp>
    </p:spTree>
    <p:extLst>
      <p:ext uri="{BB962C8B-B14F-4D97-AF65-F5344CB8AC3E}">
        <p14:creationId xmlns:p14="http://schemas.microsoft.com/office/powerpoint/2010/main" val="3864898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8E49F-F4D8-B44F-4E38-F1B9C871C998}"/>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F6C7ECA5-7258-530F-7352-004DBB698C18}"/>
              </a:ext>
            </a:extLst>
          </p:cNvPr>
          <p:cNvSpPr>
            <a:spLocks noGrp="1" noChangeArrowheads="1"/>
          </p:cNvSpPr>
          <p:nvPr>
            <p:ph idx="1"/>
          </p:nvPr>
        </p:nvSpPr>
        <p:spPr bwMode="auto">
          <a:xfrm>
            <a:off x="215901" y="2070219"/>
            <a:ext cx="11353799" cy="31393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There are two ways to specify the URL in the </a:t>
            </a:r>
            <a:r>
              <a:rPr kumimoji="0" lang="en-US" altLang="en-US" sz="1800" b="0" i="0" u="none" strike="noStrike" cap="none" normalizeH="0" baseline="0" dirty="0" err="1">
                <a:ln>
                  <a:noFill/>
                </a:ln>
                <a:solidFill>
                  <a:srgbClr val="DC143C"/>
                </a:solidFill>
                <a:effectLst/>
                <a:latin typeface="Consolas" panose="020B0609020204030204" pitchFamily="49" charset="0"/>
              </a:rPr>
              <a:t>src</a:t>
            </a:r>
            <a:r>
              <a:rPr kumimoji="0" lang="en-US" altLang="en-US" sz="1800" b="0" i="0" u="none" strike="noStrike" cap="none" normalizeH="0" baseline="0" dirty="0">
                <a:ln>
                  <a:noFill/>
                </a:ln>
                <a:solidFill>
                  <a:srgbClr val="000000"/>
                </a:solidFill>
                <a:effectLst/>
                <a:latin typeface="Verdana" panose="020B0604030504040204" pitchFamily="34" charset="0"/>
              </a:rPr>
              <a:t> attribute:</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Verdana" panose="020B0604030504040204" pitchFamily="34" charset="0"/>
              </a:rPr>
              <a:t>1. Absolute URL</a:t>
            </a:r>
            <a:r>
              <a:rPr kumimoji="0" lang="en-US" altLang="en-US" sz="1800" b="0" i="0" u="none" strike="noStrike" cap="none" normalizeH="0" baseline="0" dirty="0">
                <a:ln>
                  <a:noFill/>
                </a:ln>
                <a:solidFill>
                  <a:srgbClr val="000000"/>
                </a:solidFill>
                <a:effectLst/>
                <a:latin typeface="Verdana" panose="020B0604030504040204" pitchFamily="34" charset="0"/>
              </a:rPr>
              <a:t> - </a:t>
            </a:r>
            <a:r>
              <a:rPr kumimoji="0" lang="en-US" altLang="en-US" sz="1800" b="0" i="0" u="none" strike="noStrike" cap="none" normalizeH="0" baseline="0" dirty="0">
                <a:ln>
                  <a:noFill/>
                </a:ln>
                <a:solidFill>
                  <a:srgbClr val="000000"/>
                </a:solidFill>
                <a:effectLst/>
                <a:highlight>
                  <a:srgbClr val="FFFF00"/>
                </a:highlight>
                <a:latin typeface="Verdana" panose="020B0604030504040204" pitchFamily="34" charset="0"/>
              </a:rPr>
              <a:t>Links to an external image that is hosted on another website.</a:t>
            </a:r>
            <a:r>
              <a:rPr kumimoji="0" lang="en-US" altLang="en-US" sz="1800" b="0" i="0" u="none" strike="noStrike" cap="none" normalizeH="0" baseline="0" dirty="0">
                <a:ln>
                  <a:noFill/>
                </a:ln>
                <a:solidFill>
                  <a:srgbClr val="000000"/>
                </a:solidFill>
                <a:effectLst/>
                <a:latin typeface="Verdana" panose="020B0604030504040204" pitchFamily="34" charset="0"/>
              </a:rPr>
              <a:t> Example: </a:t>
            </a:r>
            <a:r>
              <a:rPr kumimoji="0" lang="en-US" altLang="en-US" sz="1800" b="0" i="0" u="none" strike="noStrike" cap="none" normalizeH="0" baseline="0" dirty="0" err="1">
                <a:ln>
                  <a:noFill/>
                </a:ln>
                <a:solidFill>
                  <a:srgbClr val="000000"/>
                </a:solidFill>
                <a:effectLst/>
                <a:highlight>
                  <a:srgbClr val="00FF00"/>
                </a:highlight>
                <a:latin typeface="Verdana" panose="020B0604030504040204" pitchFamily="34" charset="0"/>
              </a:rPr>
              <a:t>src</a:t>
            </a:r>
            <a:r>
              <a:rPr kumimoji="0" lang="en-US" altLang="en-US" sz="1800" b="0" i="0" u="none" strike="noStrike" cap="none" normalizeH="0" baseline="0" dirty="0">
                <a:ln>
                  <a:noFill/>
                </a:ln>
                <a:solidFill>
                  <a:srgbClr val="000000"/>
                </a:solidFill>
                <a:effectLst/>
                <a:highlight>
                  <a:srgbClr val="00FF00"/>
                </a:highlight>
                <a:latin typeface="Verdana" panose="020B0604030504040204" pitchFamily="34" charset="0"/>
              </a:rPr>
              <a:t>="https://www.w3schools.com/images/img_girl.jpg".</a:t>
            </a:r>
            <a:endParaRPr kumimoji="0" lang="en-US" altLang="en-US" sz="2000" b="0" i="0" u="none" strike="noStrike" cap="none" normalizeH="0" baseline="0" dirty="0">
              <a:ln>
                <a:noFill/>
              </a:ln>
              <a:solidFill>
                <a:schemeClr val="tx1"/>
              </a:solidFill>
              <a:effectLst/>
              <a:highlight>
                <a:srgbClr val="00FF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Verdana" panose="020B0604030504040204" pitchFamily="34" charset="0"/>
              </a:rPr>
              <a:t>Notes:</a:t>
            </a:r>
            <a:r>
              <a:rPr kumimoji="0" lang="en-US" altLang="en-US" sz="1800" b="0" i="0" u="none" strike="noStrike" cap="none" normalizeH="0" baseline="0" dirty="0">
                <a:ln>
                  <a:noFill/>
                </a:ln>
                <a:solidFill>
                  <a:srgbClr val="000000"/>
                </a:solidFill>
                <a:effectLst/>
                <a:latin typeface="Verdana" panose="020B0604030504040204" pitchFamily="34" charset="0"/>
              </a:rPr>
              <a:t> </a:t>
            </a:r>
            <a:r>
              <a:rPr kumimoji="0" lang="en-US" altLang="en-US" sz="1800" b="0" i="0" u="none" strike="noStrike" cap="none" normalizeH="0" baseline="0" dirty="0">
                <a:ln>
                  <a:noFill/>
                </a:ln>
                <a:solidFill>
                  <a:srgbClr val="000000"/>
                </a:solidFill>
                <a:effectLst/>
                <a:highlight>
                  <a:srgbClr val="FFFF00"/>
                </a:highlight>
                <a:latin typeface="Verdana" panose="020B0604030504040204" pitchFamily="34" charset="0"/>
              </a:rPr>
              <a:t>External images might be under copyright</a:t>
            </a:r>
            <a:r>
              <a:rPr kumimoji="0" lang="en-US" altLang="en-US" sz="1800" b="0" i="0" u="none" strike="noStrike" cap="none" normalizeH="0" baseline="0" dirty="0">
                <a:ln>
                  <a:noFill/>
                </a:ln>
                <a:solidFill>
                  <a:srgbClr val="000000"/>
                </a:solidFill>
                <a:effectLst/>
                <a:latin typeface="Verdana" panose="020B0604030504040204" pitchFamily="34" charset="0"/>
              </a:rPr>
              <a:t>. If you do not get permission to use it, you may be in violation of copyright laws. In addition, you cannot control external images; it can suddenly be removed or changed.</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Verdana" panose="020B0604030504040204" pitchFamily="34" charset="0"/>
              </a:rPr>
              <a:t>2. Relative URL</a:t>
            </a:r>
            <a:r>
              <a:rPr kumimoji="0" lang="en-US" altLang="en-US" sz="1800" b="0" i="0" u="none" strike="noStrike" cap="none" normalizeH="0" baseline="0" dirty="0">
                <a:ln>
                  <a:noFill/>
                </a:ln>
                <a:solidFill>
                  <a:srgbClr val="000000"/>
                </a:solidFill>
                <a:effectLst/>
                <a:latin typeface="Verdana" panose="020B0604030504040204" pitchFamily="34" charset="0"/>
              </a:rPr>
              <a:t> - </a:t>
            </a:r>
            <a:r>
              <a:rPr kumimoji="0" lang="en-US" altLang="en-US" sz="1800" b="0" i="0" u="none" strike="noStrike" cap="none" normalizeH="0" baseline="0" dirty="0">
                <a:ln>
                  <a:noFill/>
                </a:ln>
                <a:solidFill>
                  <a:srgbClr val="000000"/>
                </a:solidFill>
                <a:effectLst/>
                <a:highlight>
                  <a:srgbClr val="FFFF00"/>
                </a:highlight>
                <a:latin typeface="Verdana" panose="020B0604030504040204" pitchFamily="34" charset="0"/>
              </a:rPr>
              <a:t>Links to an image that is hosted within the website</a:t>
            </a:r>
            <a:r>
              <a:rPr kumimoji="0" lang="en-US" altLang="en-US" sz="1800" b="0" i="0" u="none" strike="noStrike" cap="none" normalizeH="0" baseline="0" dirty="0">
                <a:ln>
                  <a:noFill/>
                </a:ln>
                <a:solidFill>
                  <a:srgbClr val="000000"/>
                </a:solidFill>
                <a:effectLst/>
                <a:latin typeface="Verdana" panose="020B0604030504040204" pitchFamily="34" charset="0"/>
              </a:rPr>
              <a:t>. Here, the URL does not include the domain name. If the URL begins without a slash, it will be relative to the current page. Example: </a:t>
            </a:r>
            <a:r>
              <a:rPr kumimoji="0" lang="en-US" altLang="en-US" sz="1800" b="0" i="0" u="none" strike="noStrike" cap="none" normalizeH="0" baseline="0" dirty="0" err="1">
                <a:ln>
                  <a:noFill/>
                </a:ln>
                <a:solidFill>
                  <a:srgbClr val="000000"/>
                </a:solidFill>
                <a:effectLst/>
                <a:highlight>
                  <a:srgbClr val="00FF00"/>
                </a:highlight>
                <a:latin typeface="Verdana" panose="020B0604030504040204" pitchFamily="34" charset="0"/>
              </a:rPr>
              <a:t>src</a:t>
            </a:r>
            <a:r>
              <a:rPr kumimoji="0" lang="en-US" altLang="en-US" sz="1800" b="0" i="0" u="none" strike="noStrike" cap="none" normalizeH="0" baseline="0" dirty="0">
                <a:ln>
                  <a:noFill/>
                </a:ln>
                <a:solidFill>
                  <a:srgbClr val="000000"/>
                </a:solidFill>
                <a:effectLst/>
                <a:highlight>
                  <a:srgbClr val="00FF00"/>
                </a:highlight>
                <a:latin typeface="Verdana" panose="020B0604030504040204" pitchFamily="34" charset="0"/>
              </a:rPr>
              <a:t>="img_girl.jpg"</a:t>
            </a:r>
            <a:r>
              <a:rPr kumimoji="0" lang="en-US" altLang="en-US" sz="1800" b="0" i="0" u="none" strike="noStrike" cap="none" normalizeH="0" baseline="0" dirty="0">
                <a:ln>
                  <a:noFill/>
                </a:ln>
                <a:solidFill>
                  <a:srgbClr val="000000"/>
                </a:solidFill>
                <a:effectLst/>
                <a:latin typeface="Verdana" panose="020B0604030504040204" pitchFamily="34" charset="0"/>
              </a:rPr>
              <a:t>. If the URL begins with a slash, it will be relative to the domain. Example: </a:t>
            </a:r>
            <a:r>
              <a:rPr kumimoji="0" lang="en-US" altLang="en-US" sz="1800" b="0" i="0" u="none" strike="noStrike" cap="none" normalizeH="0" baseline="0" dirty="0" err="1">
                <a:ln>
                  <a:noFill/>
                </a:ln>
                <a:solidFill>
                  <a:srgbClr val="000000"/>
                </a:solidFill>
                <a:effectLst/>
                <a:latin typeface="Verdana" panose="020B0604030504040204" pitchFamily="34" charset="0"/>
              </a:rPr>
              <a:t>src</a:t>
            </a:r>
            <a:r>
              <a:rPr kumimoji="0" lang="en-US" altLang="en-US" sz="1800" b="0" i="0" u="none" strike="noStrike" cap="none" normalizeH="0" baseline="0" dirty="0">
                <a:ln>
                  <a:noFill/>
                </a:ln>
                <a:solidFill>
                  <a:srgbClr val="000000"/>
                </a:solidFill>
                <a:effectLst/>
                <a:latin typeface="Verdana" panose="020B0604030504040204" pitchFamily="34" charset="0"/>
              </a:rPr>
              <a:t>="/images/img_girl.jpg".</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Verdana" panose="020B0604030504040204" pitchFamily="34" charset="0"/>
              </a:rPr>
              <a:t>Tip:</a:t>
            </a:r>
            <a:r>
              <a:rPr kumimoji="0" lang="en-US" altLang="en-US" sz="1800" b="0" i="0" u="none" strike="noStrike" cap="none" normalizeH="0" baseline="0" dirty="0">
                <a:ln>
                  <a:noFill/>
                </a:ln>
                <a:solidFill>
                  <a:srgbClr val="000000"/>
                </a:solidFill>
                <a:effectLst/>
                <a:latin typeface="Verdana" panose="020B0604030504040204" pitchFamily="34" charset="0"/>
              </a:rPr>
              <a:t> It is almost always best to use relative URLs. They will not break if you change domain.</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B012C7A1-621D-F1EE-E58C-D4B87ED1E5C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9D12DB-6590-0C9C-38C0-E89A00C88E6B}"/>
              </a:ext>
            </a:extLst>
          </p:cNvPr>
          <p:cNvSpPr>
            <a:spLocks noGrp="1"/>
          </p:cNvSpPr>
          <p:nvPr>
            <p:ph type="sldNum" sz="quarter" idx="12"/>
          </p:nvPr>
        </p:nvSpPr>
        <p:spPr/>
        <p:txBody>
          <a:bodyPr/>
          <a:lstStyle/>
          <a:p>
            <a:fld id="{9A74A80C-5778-49E5-A000-7BF9B366B601}" type="slidenum">
              <a:rPr lang="en-US" smtClean="0"/>
              <a:t>12</a:t>
            </a:fld>
            <a:endParaRPr lang="en-US"/>
          </a:p>
        </p:txBody>
      </p:sp>
    </p:spTree>
    <p:extLst>
      <p:ext uri="{BB962C8B-B14F-4D97-AF65-F5344CB8AC3E}">
        <p14:creationId xmlns:p14="http://schemas.microsoft.com/office/powerpoint/2010/main" val="21573539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BD9E2-0401-FD8E-B6B0-9DFD7D7F4EE3}"/>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54843586-0865-770E-7E55-650DCCAECA46}"/>
              </a:ext>
            </a:extLst>
          </p:cNvPr>
          <p:cNvSpPr>
            <a:spLocks noGrp="1" noChangeArrowheads="1"/>
          </p:cNvSpPr>
          <p:nvPr>
            <p:ph idx="1"/>
          </p:nvPr>
        </p:nvSpPr>
        <p:spPr bwMode="auto">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To avoid the background image from repeating itself, set the </a:t>
            </a:r>
            <a:r>
              <a:rPr kumimoji="0" lang="en-US" altLang="en-US" sz="1100" b="0" i="0" u="none" strike="noStrike" cap="none" normalizeH="0" baseline="0">
                <a:ln>
                  <a:noFill/>
                </a:ln>
                <a:solidFill>
                  <a:srgbClr val="DC143C"/>
                </a:solidFill>
                <a:effectLst/>
                <a:latin typeface="Consolas" panose="020B0609020204030204" pitchFamily="49" charset="0"/>
              </a:rPr>
              <a:t>background-repeat</a:t>
            </a:r>
            <a:r>
              <a:rPr kumimoji="0" lang="en-US" altLang="en-US" sz="1100" b="0" i="0" u="none" strike="noStrike" cap="none" normalizeH="0" baseline="0">
                <a:ln>
                  <a:noFill/>
                </a:ln>
                <a:solidFill>
                  <a:srgbClr val="000000"/>
                </a:solidFill>
                <a:effectLst/>
                <a:latin typeface="Verdana" panose="020B0604030504040204" pitchFamily="34" charset="0"/>
              </a:rPr>
              <a:t> property to </a:t>
            </a:r>
            <a:r>
              <a:rPr kumimoji="0" lang="en-US" altLang="en-US" sz="1100" b="0" i="0" u="none" strike="noStrike" cap="none" normalizeH="0" baseline="0">
                <a:ln>
                  <a:noFill/>
                </a:ln>
                <a:solidFill>
                  <a:srgbClr val="DC143C"/>
                </a:solidFill>
                <a:effectLst/>
                <a:latin typeface="Consolas" panose="020B0609020204030204" pitchFamily="49" charset="0"/>
              </a:rPr>
              <a:t>no-repeat</a:t>
            </a:r>
            <a:r>
              <a:rPr kumimoji="0" lang="en-US" altLang="en-US" sz="1100" b="0" i="0" u="none" strike="noStrike" cap="none" normalizeH="0" baseline="0">
                <a:ln>
                  <a:noFill/>
                </a:ln>
                <a:solidFill>
                  <a:srgbClr val="000000"/>
                </a:solidFill>
                <a:effectLst/>
                <a:latin typeface="Verdana" panose="020B0604030504040204" pitchFamily="34" charset="0"/>
              </a:rPr>
              <a:t>.</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style</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A52A2A"/>
                </a:solidFill>
                <a:effectLst/>
                <a:latin typeface="Consolas" panose="020B0609020204030204" pitchFamily="49" charset="0"/>
              </a:rPr>
              <a:t>body </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background-image</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url('example_img_girl.jpg')</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background-repeat</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no-repeat</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/style</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C277B5DC-58C8-81ED-D201-DA7198694EA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D9CA37-6702-CA91-99C5-3E4428EB30AE}"/>
              </a:ext>
            </a:extLst>
          </p:cNvPr>
          <p:cNvSpPr>
            <a:spLocks noGrp="1"/>
          </p:cNvSpPr>
          <p:nvPr>
            <p:ph type="sldNum" sz="quarter" idx="12"/>
          </p:nvPr>
        </p:nvSpPr>
        <p:spPr/>
        <p:txBody>
          <a:bodyPr/>
          <a:lstStyle/>
          <a:p>
            <a:fld id="{9A74A80C-5778-49E5-A000-7BF9B366B601}" type="slidenum">
              <a:rPr lang="en-US" smtClean="0"/>
              <a:t>120</a:t>
            </a:fld>
            <a:endParaRPr lang="en-US"/>
          </a:p>
        </p:txBody>
      </p:sp>
    </p:spTree>
    <p:extLst>
      <p:ext uri="{BB962C8B-B14F-4D97-AF65-F5344CB8AC3E}">
        <p14:creationId xmlns:p14="http://schemas.microsoft.com/office/powerpoint/2010/main" val="347045903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C46C2-E6C2-B775-F04E-8E880274306F}"/>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D7EC44E8-D9C4-0D25-EC89-0B14F91F1BAA}"/>
              </a:ext>
            </a:extLst>
          </p:cNvPr>
          <p:cNvSpPr>
            <a:spLocks noGrp="1" noChangeArrowheads="1"/>
          </p:cNvSpPr>
          <p:nvPr>
            <p:ph idx="1"/>
          </p:nvPr>
        </p:nvSpPr>
        <p:spPr bwMode="auto">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Background Cover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If you want the background image to cover the entire element, you can set the </a:t>
            </a:r>
            <a:r>
              <a:rPr kumimoji="0" lang="en-US" altLang="en-US" sz="1100" b="0" i="0" u="none" strike="noStrike" cap="none" normalizeH="0" baseline="0">
                <a:ln>
                  <a:noFill/>
                </a:ln>
                <a:solidFill>
                  <a:srgbClr val="DC143C"/>
                </a:solidFill>
                <a:effectLst/>
                <a:latin typeface="Consolas" panose="020B0609020204030204" pitchFamily="49" charset="0"/>
              </a:rPr>
              <a:t>background-size</a:t>
            </a:r>
            <a:r>
              <a:rPr kumimoji="0" lang="en-US" altLang="en-US" sz="1100" b="0" i="0" u="none" strike="noStrike" cap="none" normalizeH="0" baseline="0">
                <a:ln>
                  <a:noFill/>
                </a:ln>
                <a:solidFill>
                  <a:srgbClr val="000000"/>
                </a:solidFill>
                <a:effectLst/>
                <a:latin typeface="Verdana" panose="020B0604030504040204" pitchFamily="34" charset="0"/>
              </a:rPr>
              <a:t> property to </a:t>
            </a:r>
            <a:r>
              <a:rPr kumimoji="0" lang="en-US" altLang="en-US" sz="1100" b="0" i="0" u="none" strike="noStrike" cap="none" normalizeH="0" baseline="0">
                <a:ln>
                  <a:noFill/>
                </a:ln>
                <a:solidFill>
                  <a:srgbClr val="DC143C"/>
                </a:solidFill>
                <a:effectLst/>
                <a:latin typeface="Consolas" panose="020B0609020204030204" pitchFamily="49" charset="0"/>
              </a:rPr>
              <a:t>cover.</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Also, to make sure the entire element is always covered, set the </a:t>
            </a:r>
            <a:r>
              <a:rPr kumimoji="0" lang="en-US" altLang="en-US" sz="1100" b="0" i="0" u="none" strike="noStrike" cap="none" normalizeH="0" baseline="0">
                <a:ln>
                  <a:noFill/>
                </a:ln>
                <a:solidFill>
                  <a:srgbClr val="DC143C"/>
                </a:solidFill>
                <a:effectLst/>
                <a:latin typeface="Consolas" panose="020B0609020204030204" pitchFamily="49" charset="0"/>
              </a:rPr>
              <a:t>background-attachment</a:t>
            </a:r>
            <a:r>
              <a:rPr kumimoji="0" lang="en-US" altLang="en-US" sz="1100" b="0" i="0" u="none" strike="noStrike" cap="none" normalizeH="0" baseline="0">
                <a:ln>
                  <a:noFill/>
                </a:ln>
                <a:solidFill>
                  <a:srgbClr val="000000"/>
                </a:solidFill>
                <a:effectLst/>
                <a:latin typeface="Verdana" panose="020B0604030504040204" pitchFamily="34" charset="0"/>
              </a:rPr>
              <a:t> property to </a:t>
            </a:r>
            <a:r>
              <a:rPr kumimoji="0" lang="en-US" altLang="en-US" sz="1100" b="0" i="0" u="none" strike="noStrike" cap="none" normalizeH="0" baseline="0">
                <a:ln>
                  <a:noFill/>
                </a:ln>
                <a:solidFill>
                  <a:srgbClr val="DC143C"/>
                </a:solidFill>
                <a:effectLst/>
                <a:latin typeface="Consolas" panose="020B0609020204030204" pitchFamily="49" charset="0"/>
              </a:rPr>
              <a:t>fixed:</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This way, the background image will cover the entire element, with no stretching (the image will keep its original proportions):</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style</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A52A2A"/>
                </a:solidFill>
                <a:effectLst/>
                <a:latin typeface="Consolas" panose="020B0609020204030204" pitchFamily="49" charset="0"/>
              </a:rPr>
              <a:t>body </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background-image</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url('img_girl.jpg')</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background-repeat</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no-repeat</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background-attachment</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fixed</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background-size</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cover</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/style</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2E17EE68-32B1-B3C9-F68F-7E44D332F3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4D3650-2678-0A13-5528-0CC79EBFA846}"/>
              </a:ext>
            </a:extLst>
          </p:cNvPr>
          <p:cNvSpPr>
            <a:spLocks noGrp="1"/>
          </p:cNvSpPr>
          <p:nvPr>
            <p:ph type="sldNum" sz="quarter" idx="12"/>
          </p:nvPr>
        </p:nvSpPr>
        <p:spPr/>
        <p:txBody>
          <a:bodyPr/>
          <a:lstStyle/>
          <a:p>
            <a:fld id="{9A74A80C-5778-49E5-A000-7BF9B366B601}" type="slidenum">
              <a:rPr lang="en-US" smtClean="0"/>
              <a:t>121</a:t>
            </a:fld>
            <a:endParaRPr lang="en-US"/>
          </a:p>
        </p:txBody>
      </p:sp>
    </p:spTree>
    <p:extLst>
      <p:ext uri="{BB962C8B-B14F-4D97-AF65-F5344CB8AC3E}">
        <p14:creationId xmlns:p14="http://schemas.microsoft.com/office/powerpoint/2010/main" val="242524691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5E974-50DB-6336-CD0F-6A1EC96ECC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7AC9CE9-9E96-CA8E-BEB5-79E466E085E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776301A-6A44-80AD-52DE-3D4A0A3708A8}"/>
              </a:ext>
            </a:extLst>
          </p:cNvPr>
          <p:cNvPicPr>
            <a:picLocks noChangeAspect="1"/>
          </p:cNvPicPr>
          <p:nvPr/>
        </p:nvPicPr>
        <p:blipFill>
          <a:blip r:embed="rId2"/>
          <a:stretch>
            <a:fillRect/>
          </a:stretch>
        </p:blipFill>
        <p:spPr>
          <a:xfrm>
            <a:off x="109537" y="47625"/>
            <a:ext cx="11972925" cy="6762750"/>
          </a:xfrm>
          <a:prstGeom prst="rect">
            <a:avLst/>
          </a:prstGeom>
        </p:spPr>
      </p:pic>
      <p:sp>
        <p:nvSpPr>
          <p:cNvPr id="4" name="Footer Placeholder 3">
            <a:extLst>
              <a:ext uri="{FF2B5EF4-FFF2-40B4-BE49-F238E27FC236}">
                <a16:creationId xmlns:a16="http://schemas.microsoft.com/office/drawing/2014/main" id="{1F62FF90-E34F-4222-283D-BEE73A0880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2F9814-01A4-0E1A-28D1-4CC1348A262F}"/>
              </a:ext>
            </a:extLst>
          </p:cNvPr>
          <p:cNvSpPr>
            <a:spLocks noGrp="1"/>
          </p:cNvSpPr>
          <p:nvPr>
            <p:ph type="sldNum" sz="quarter" idx="12"/>
          </p:nvPr>
        </p:nvSpPr>
        <p:spPr/>
        <p:txBody>
          <a:bodyPr/>
          <a:lstStyle/>
          <a:p>
            <a:fld id="{9A74A80C-5778-49E5-A000-7BF9B366B601}" type="slidenum">
              <a:rPr lang="en-US" smtClean="0"/>
              <a:t>122</a:t>
            </a:fld>
            <a:endParaRPr lang="en-US"/>
          </a:p>
        </p:txBody>
      </p:sp>
    </p:spTree>
    <p:extLst>
      <p:ext uri="{BB962C8B-B14F-4D97-AF65-F5344CB8AC3E}">
        <p14:creationId xmlns:p14="http://schemas.microsoft.com/office/powerpoint/2010/main" val="181541963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5726C-1199-2EE9-4F7D-82C63E24EE1F}"/>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160D0421-ABD2-F727-4CBB-EB99FF3421AC}"/>
              </a:ext>
            </a:extLst>
          </p:cNvPr>
          <p:cNvSpPr>
            <a:spLocks noChangeArrowheads="1"/>
          </p:cNvSpPr>
          <p:nvPr/>
        </p:nvSpPr>
        <p:spPr bwMode="auto">
          <a:xfrm>
            <a:off x="0" y="0"/>
            <a:ext cx="12192000" cy="457200"/>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Background Stretch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If you want the background image to stretch to fit the entire element, you can set the </a:t>
            </a:r>
            <a:r>
              <a:rPr kumimoji="0" lang="en-US" altLang="en-US" sz="1100" b="0" i="0" u="none" strike="noStrike" cap="none" normalizeH="0" baseline="0">
                <a:ln>
                  <a:noFill/>
                </a:ln>
                <a:solidFill>
                  <a:srgbClr val="DC143C"/>
                </a:solidFill>
                <a:effectLst/>
                <a:latin typeface="Consolas" panose="020B0609020204030204" pitchFamily="49" charset="0"/>
              </a:rPr>
              <a:t>background-size</a:t>
            </a:r>
            <a:r>
              <a:rPr kumimoji="0" lang="en-US" altLang="en-US" sz="1100" b="0" i="0" u="none" strike="noStrike" cap="none" normalizeH="0" baseline="0">
                <a:ln>
                  <a:noFill/>
                </a:ln>
                <a:solidFill>
                  <a:srgbClr val="000000"/>
                </a:solidFill>
                <a:effectLst/>
                <a:latin typeface="Verdana" panose="020B0604030504040204" pitchFamily="34" charset="0"/>
              </a:rPr>
              <a:t> property to </a:t>
            </a:r>
            <a:r>
              <a:rPr kumimoji="0" lang="en-US" altLang="en-US" sz="1100" b="0" i="0" u="none" strike="noStrike" cap="none" normalizeH="0" baseline="0">
                <a:ln>
                  <a:noFill/>
                </a:ln>
                <a:solidFill>
                  <a:srgbClr val="DC143C"/>
                </a:solidFill>
                <a:effectLst/>
                <a:latin typeface="Consolas" panose="020B0609020204030204" pitchFamily="49" charset="0"/>
              </a:rPr>
              <a:t>100% 100%</a:t>
            </a:r>
            <a:r>
              <a:rPr kumimoji="0" lang="en-US" altLang="en-US" sz="1100" b="0" i="0" u="none" strike="noStrike" cap="none" normalizeH="0" baseline="0">
                <a:ln>
                  <a:noFill/>
                </a:ln>
                <a:solidFill>
                  <a:srgbClr val="000000"/>
                </a:solidFill>
                <a:effectLst/>
                <a:latin typeface="Verdana" panose="020B0604030504040204" pitchFamily="34" charset="0"/>
              </a:rPr>
              <a:t>:</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Try resizing the browser window, and you will see that the image will stretch, but always cover the entire element.</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style</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A52A2A"/>
                </a:solidFill>
                <a:effectLst/>
                <a:latin typeface="Consolas" panose="020B0609020204030204" pitchFamily="49" charset="0"/>
              </a:rPr>
              <a:t>body </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background-image</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url('img_girl.jpg')</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background-repeat</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no-repeat</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background-attachment</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fixed</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background-size</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100% 100%</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/style</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D4B14C8-0B74-3A7E-57CD-1A6FE59F8FFA}"/>
              </a:ext>
            </a:extLst>
          </p:cNvPr>
          <p:cNvSpPr>
            <a:spLocks noGrp="1" noChangeArrowheads="1"/>
          </p:cNvSpPr>
          <p:nvPr>
            <p:ph idx="1"/>
          </p:nvPr>
        </p:nvSpPr>
        <p:spPr bwMode="auto">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Background Stretch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If you want the background image to stretch to fit the entire element, you can set the </a:t>
            </a:r>
            <a:r>
              <a:rPr kumimoji="0" lang="en-US" altLang="en-US" sz="1100" b="0" i="0" u="none" strike="noStrike" cap="none" normalizeH="0" baseline="0">
                <a:ln>
                  <a:noFill/>
                </a:ln>
                <a:solidFill>
                  <a:srgbClr val="DC143C"/>
                </a:solidFill>
                <a:effectLst/>
                <a:latin typeface="Consolas" panose="020B0609020204030204" pitchFamily="49" charset="0"/>
              </a:rPr>
              <a:t>background-size</a:t>
            </a:r>
            <a:r>
              <a:rPr kumimoji="0" lang="en-US" altLang="en-US" sz="1100" b="0" i="0" u="none" strike="noStrike" cap="none" normalizeH="0" baseline="0">
                <a:ln>
                  <a:noFill/>
                </a:ln>
                <a:solidFill>
                  <a:srgbClr val="000000"/>
                </a:solidFill>
                <a:effectLst/>
                <a:latin typeface="Verdana" panose="020B0604030504040204" pitchFamily="34" charset="0"/>
              </a:rPr>
              <a:t> property to </a:t>
            </a:r>
            <a:r>
              <a:rPr kumimoji="0" lang="en-US" altLang="en-US" sz="1100" b="0" i="0" u="none" strike="noStrike" cap="none" normalizeH="0" baseline="0">
                <a:ln>
                  <a:noFill/>
                </a:ln>
                <a:solidFill>
                  <a:srgbClr val="DC143C"/>
                </a:solidFill>
                <a:effectLst/>
                <a:latin typeface="Consolas" panose="020B0609020204030204" pitchFamily="49" charset="0"/>
              </a:rPr>
              <a:t>100% 100%</a:t>
            </a:r>
            <a:r>
              <a:rPr kumimoji="0" lang="en-US" altLang="en-US" sz="1100" b="0" i="0" u="none" strike="noStrike" cap="none" normalizeH="0" baseline="0">
                <a:ln>
                  <a:noFill/>
                </a:ln>
                <a:solidFill>
                  <a:srgbClr val="000000"/>
                </a:solidFill>
                <a:effectLst/>
                <a:latin typeface="Verdana" panose="020B0604030504040204" pitchFamily="34" charset="0"/>
              </a:rPr>
              <a:t>:</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Try resizing the browser window, and you will see that the image will stretch, but always cover the entire element.</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style</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A52A2A"/>
                </a:solidFill>
                <a:effectLst/>
                <a:latin typeface="Consolas" panose="020B0609020204030204" pitchFamily="49" charset="0"/>
              </a:rPr>
              <a:t>body </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background-image</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url('img_girl.jpg')</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background-repeat</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no-repeat</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background-attachment</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fixed</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background-size</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100% 100%</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/style</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062A5141-A5D4-6A82-5A2A-7866FE58DB17}"/>
              </a:ext>
            </a:extLst>
          </p:cNvPr>
          <p:cNvPicPr>
            <a:picLocks noChangeAspect="1"/>
          </p:cNvPicPr>
          <p:nvPr/>
        </p:nvPicPr>
        <p:blipFill>
          <a:blip r:embed="rId2"/>
          <a:stretch>
            <a:fillRect/>
          </a:stretch>
        </p:blipFill>
        <p:spPr>
          <a:xfrm>
            <a:off x="2295525" y="1943100"/>
            <a:ext cx="7600950" cy="2971800"/>
          </a:xfrm>
          <a:prstGeom prst="rect">
            <a:avLst/>
          </a:prstGeom>
        </p:spPr>
      </p:pic>
      <p:sp>
        <p:nvSpPr>
          <p:cNvPr id="3" name="Footer Placeholder 2">
            <a:extLst>
              <a:ext uri="{FF2B5EF4-FFF2-40B4-BE49-F238E27FC236}">
                <a16:creationId xmlns:a16="http://schemas.microsoft.com/office/drawing/2014/main" id="{766730C1-523A-12DD-61EC-6D0EAF50CB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E54379-A8E4-3D1A-E030-59B65AC1A59B}"/>
              </a:ext>
            </a:extLst>
          </p:cNvPr>
          <p:cNvSpPr>
            <a:spLocks noGrp="1"/>
          </p:cNvSpPr>
          <p:nvPr>
            <p:ph type="sldNum" sz="quarter" idx="12"/>
          </p:nvPr>
        </p:nvSpPr>
        <p:spPr/>
        <p:txBody>
          <a:bodyPr/>
          <a:lstStyle/>
          <a:p>
            <a:fld id="{9A74A80C-5778-49E5-A000-7BF9B366B601}" type="slidenum">
              <a:rPr lang="en-US" smtClean="0"/>
              <a:t>123</a:t>
            </a:fld>
            <a:endParaRPr lang="en-US"/>
          </a:p>
        </p:txBody>
      </p:sp>
    </p:spTree>
    <p:extLst>
      <p:ext uri="{BB962C8B-B14F-4D97-AF65-F5344CB8AC3E}">
        <p14:creationId xmlns:p14="http://schemas.microsoft.com/office/powerpoint/2010/main" val="51518037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C479E-CDB7-0670-9FE2-444343DF229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EBF4AF5-B240-3AD6-F0C1-F26BFAE8D6F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DC2CFEC-A2F4-A62C-6026-ED470BADCF22}"/>
              </a:ext>
            </a:extLst>
          </p:cNvPr>
          <p:cNvPicPr>
            <a:picLocks noChangeAspect="1"/>
          </p:cNvPicPr>
          <p:nvPr/>
        </p:nvPicPr>
        <p:blipFill>
          <a:blip r:embed="rId2"/>
          <a:stretch>
            <a:fillRect/>
          </a:stretch>
        </p:blipFill>
        <p:spPr>
          <a:xfrm>
            <a:off x="2243137" y="647700"/>
            <a:ext cx="7705725" cy="5562600"/>
          </a:xfrm>
          <a:prstGeom prst="rect">
            <a:avLst/>
          </a:prstGeom>
        </p:spPr>
      </p:pic>
      <p:sp>
        <p:nvSpPr>
          <p:cNvPr id="4" name="Footer Placeholder 3">
            <a:extLst>
              <a:ext uri="{FF2B5EF4-FFF2-40B4-BE49-F238E27FC236}">
                <a16:creationId xmlns:a16="http://schemas.microsoft.com/office/drawing/2014/main" id="{41BEC7A0-F971-C370-B4C4-1E9AEF41F2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9A7BC5-9AF0-D369-7101-DAC349138D73}"/>
              </a:ext>
            </a:extLst>
          </p:cNvPr>
          <p:cNvSpPr>
            <a:spLocks noGrp="1"/>
          </p:cNvSpPr>
          <p:nvPr>
            <p:ph type="sldNum" sz="quarter" idx="12"/>
          </p:nvPr>
        </p:nvSpPr>
        <p:spPr/>
        <p:txBody>
          <a:bodyPr/>
          <a:lstStyle/>
          <a:p>
            <a:fld id="{9A74A80C-5778-49E5-A000-7BF9B366B601}" type="slidenum">
              <a:rPr lang="en-US" smtClean="0"/>
              <a:t>124</a:t>
            </a:fld>
            <a:endParaRPr lang="en-US"/>
          </a:p>
        </p:txBody>
      </p:sp>
    </p:spTree>
    <p:extLst>
      <p:ext uri="{BB962C8B-B14F-4D97-AF65-F5344CB8AC3E}">
        <p14:creationId xmlns:p14="http://schemas.microsoft.com/office/powerpoint/2010/main" val="153250606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1533C-CC0E-C222-0D02-EAE5EFEAF30D}"/>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AD3F748A-F2EF-47F7-68D6-DD856CBB8E4A}"/>
              </a:ext>
            </a:extLst>
          </p:cNvPr>
          <p:cNvSpPr>
            <a:spLocks noChangeArrowheads="1"/>
          </p:cNvSpPr>
          <p:nvPr/>
        </p:nvSpPr>
        <p:spPr bwMode="auto">
          <a:xfrm>
            <a:off x="0" y="0"/>
            <a:ext cx="12192000" cy="457200"/>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The HTML &lt;picture&gt; Element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HTML </a:t>
            </a:r>
            <a:r>
              <a:rPr kumimoji="0" lang="en-US" altLang="en-US" sz="1100" b="0" i="0" u="none" strike="noStrike" cap="none" normalizeH="0" baseline="0">
                <a:ln>
                  <a:noFill/>
                </a:ln>
                <a:solidFill>
                  <a:srgbClr val="DC143C"/>
                </a:solidFill>
                <a:effectLst/>
                <a:latin typeface="Consolas" panose="020B0609020204030204" pitchFamily="49" charset="0"/>
              </a:rPr>
              <a:t>&lt;picture&gt;</a:t>
            </a:r>
            <a:r>
              <a:rPr kumimoji="0" lang="en-US" altLang="en-US" sz="1100" b="0" i="0" u="none" strike="noStrike" cap="none" normalizeH="0" baseline="0">
                <a:ln>
                  <a:noFill/>
                </a:ln>
                <a:solidFill>
                  <a:srgbClr val="000000"/>
                </a:solidFill>
                <a:effectLst/>
                <a:latin typeface="Verdana" panose="020B0604030504040204" pitchFamily="34" charset="0"/>
              </a:rPr>
              <a:t> element gives web developers more flexibility in specifying image resources.</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a:t>
            </a:r>
            <a:r>
              <a:rPr kumimoji="0" lang="en-US" altLang="en-US" sz="1100" b="0" i="0" u="none" strike="noStrike" cap="none" normalizeH="0" baseline="0">
                <a:ln>
                  <a:noFill/>
                </a:ln>
                <a:solidFill>
                  <a:srgbClr val="DC143C"/>
                </a:solidFill>
                <a:effectLst/>
                <a:latin typeface="Consolas" panose="020B0609020204030204" pitchFamily="49" charset="0"/>
              </a:rPr>
              <a:t>&lt;picture&gt;</a:t>
            </a:r>
            <a:r>
              <a:rPr kumimoji="0" lang="en-US" altLang="en-US" sz="1100" b="0" i="0" u="none" strike="noStrike" cap="none" normalizeH="0" baseline="0">
                <a:ln>
                  <a:noFill/>
                </a:ln>
                <a:solidFill>
                  <a:srgbClr val="000000"/>
                </a:solidFill>
                <a:effectLst/>
                <a:latin typeface="Verdana" panose="020B0604030504040204" pitchFamily="34" charset="0"/>
              </a:rPr>
              <a:t> element contains one or more </a:t>
            </a:r>
            <a:r>
              <a:rPr kumimoji="0" lang="en-US" altLang="en-US" sz="1100" b="0" i="0" u="none" strike="noStrike" cap="none" normalizeH="0" baseline="0">
                <a:ln>
                  <a:noFill/>
                </a:ln>
                <a:solidFill>
                  <a:srgbClr val="DC143C"/>
                </a:solidFill>
                <a:effectLst/>
                <a:latin typeface="Consolas" panose="020B0609020204030204" pitchFamily="49" charset="0"/>
              </a:rPr>
              <a:t>&lt;source&gt;</a:t>
            </a:r>
            <a:r>
              <a:rPr kumimoji="0" lang="en-US" altLang="en-US" sz="1100" b="0" i="0" u="none" strike="noStrike" cap="none" normalizeH="0" baseline="0">
                <a:ln>
                  <a:noFill/>
                </a:ln>
                <a:solidFill>
                  <a:srgbClr val="000000"/>
                </a:solidFill>
                <a:effectLst/>
                <a:latin typeface="Verdana" panose="020B0604030504040204" pitchFamily="34" charset="0"/>
              </a:rPr>
              <a:t> elements, each referring to different images through the </a:t>
            </a:r>
            <a:r>
              <a:rPr kumimoji="0" lang="en-US" altLang="en-US" sz="1100" b="0" i="0" u="none" strike="noStrike" cap="none" normalizeH="0" baseline="0">
                <a:ln>
                  <a:noFill/>
                </a:ln>
                <a:solidFill>
                  <a:srgbClr val="DC143C"/>
                </a:solidFill>
                <a:effectLst/>
                <a:latin typeface="Consolas" panose="020B0609020204030204" pitchFamily="49" charset="0"/>
              </a:rPr>
              <a:t>srcset</a:t>
            </a:r>
            <a:r>
              <a:rPr kumimoji="0" lang="en-US" altLang="en-US" sz="1100" b="0" i="0" u="none" strike="noStrike" cap="none" normalizeH="0" baseline="0">
                <a:ln>
                  <a:noFill/>
                </a:ln>
                <a:solidFill>
                  <a:srgbClr val="000000"/>
                </a:solidFill>
                <a:effectLst/>
                <a:latin typeface="Verdana" panose="020B0604030504040204" pitchFamily="34" charset="0"/>
              </a:rPr>
              <a:t> attribute. This way the browser can choose the image that best fits the current view and/or device.</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Each </a:t>
            </a:r>
            <a:r>
              <a:rPr kumimoji="0" lang="en-US" altLang="en-US" sz="1100" b="0" i="0" u="none" strike="noStrike" cap="none" normalizeH="0" baseline="0">
                <a:ln>
                  <a:noFill/>
                </a:ln>
                <a:solidFill>
                  <a:srgbClr val="DC143C"/>
                </a:solidFill>
                <a:effectLst/>
                <a:latin typeface="Consolas" panose="020B0609020204030204" pitchFamily="49" charset="0"/>
              </a:rPr>
              <a:t>&lt;source&gt;</a:t>
            </a:r>
            <a:r>
              <a:rPr kumimoji="0" lang="en-US" altLang="en-US" sz="1100" b="0" i="0" u="none" strike="noStrike" cap="none" normalizeH="0" baseline="0">
                <a:ln>
                  <a:noFill/>
                </a:ln>
                <a:solidFill>
                  <a:srgbClr val="000000"/>
                </a:solidFill>
                <a:effectLst/>
                <a:latin typeface="Verdana" panose="020B0604030504040204" pitchFamily="34" charset="0"/>
              </a:rPr>
              <a:t> element has a </a:t>
            </a:r>
            <a:r>
              <a:rPr kumimoji="0" lang="en-US" altLang="en-US" sz="1100" b="0" i="0" u="none" strike="noStrike" cap="none" normalizeH="0" baseline="0">
                <a:ln>
                  <a:noFill/>
                </a:ln>
                <a:solidFill>
                  <a:srgbClr val="DC143C"/>
                </a:solidFill>
                <a:effectLst/>
                <a:latin typeface="Consolas" panose="020B0609020204030204" pitchFamily="49" charset="0"/>
              </a:rPr>
              <a:t>media</a:t>
            </a:r>
            <a:r>
              <a:rPr kumimoji="0" lang="en-US" altLang="en-US" sz="1100" b="0" i="0" u="none" strike="noStrike" cap="none" normalizeH="0" baseline="0">
                <a:ln>
                  <a:noFill/>
                </a:ln>
                <a:solidFill>
                  <a:srgbClr val="000000"/>
                </a:solidFill>
                <a:effectLst/>
                <a:latin typeface="Verdana" panose="020B0604030504040204" pitchFamily="34" charset="0"/>
              </a:rPr>
              <a:t> attribute that defines when the image is the most suitable.</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Show different images for different screen sizes: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picture</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source</a:t>
            </a:r>
            <a:r>
              <a:rPr kumimoji="0" lang="en-US" altLang="en-US" sz="1100" b="0" i="0" u="none" strike="noStrike" cap="none" normalizeH="0" baseline="0">
                <a:ln>
                  <a:noFill/>
                </a:ln>
                <a:solidFill>
                  <a:srgbClr val="FF0000"/>
                </a:solidFill>
                <a:effectLst/>
                <a:latin typeface="Consolas" panose="020B0609020204030204" pitchFamily="49" charset="0"/>
              </a:rPr>
              <a:t> media</a:t>
            </a:r>
            <a:r>
              <a:rPr kumimoji="0" lang="en-US" altLang="en-US" sz="1100" b="0" i="0" u="none" strike="noStrike" cap="none" normalizeH="0" baseline="0">
                <a:ln>
                  <a:noFill/>
                </a:ln>
                <a:solidFill>
                  <a:srgbClr val="0000CD"/>
                </a:solidFill>
                <a:effectLst/>
                <a:latin typeface="Consolas" panose="020B0609020204030204" pitchFamily="49" charset="0"/>
              </a:rPr>
              <a:t>="(min-width: 650px)"</a:t>
            </a:r>
            <a:r>
              <a:rPr kumimoji="0" lang="en-US" altLang="en-US" sz="1100" b="0" i="0" u="none" strike="noStrike" cap="none" normalizeH="0" baseline="0">
                <a:ln>
                  <a:noFill/>
                </a:ln>
                <a:solidFill>
                  <a:srgbClr val="FF0000"/>
                </a:solidFill>
                <a:effectLst/>
                <a:latin typeface="Consolas" panose="020B0609020204030204" pitchFamily="49" charset="0"/>
              </a:rPr>
              <a:t> srcset</a:t>
            </a:r>
            <a:r>
              <a:rPr kumimoji="0" lang="en-US" altLang="en-US" sz="1100" b="0" i="0" u="none" strike="noStrike" cap="none" normalizeH="0" baseline="0">
                <a:ln>
                  <a:noFill/>
                </a:ln>
                <a:solidFill>
                  <a:srgbClr val="0000CD"/>
                </a:solidFill>
                <a:effectLst/>
                <a:latin typeface="Consolas" panose="020B0609020204030204" pitchFamily="49" charset="0"/>
              </a:rPr>
              <a:t>="img_food.jpg"&gt;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source</a:t>
            </a:r>
            <a:r>
              <a:rPr kumimoji="0" lang="en-US" altLang="en-US" sz="1100" b="0" i="0" u="none" strike="noStrike" cap="none" normalizeH="0" baseline="0">
                <a:ln>
                  <a:noFill/>
                </a:ln>
                <a:solidFill>
                  <a:srgbClr val="FF0000"/>
                </a:solidFill>
                <a:effectLst/>
                <a:latin typeface="Consolas" panose="020B0609020204030204" pitchFamily="49" charset="0"/>
              </a:rPr>
              <a:t> media</a:t>
            </a:r>
            <a:r>
              <a:rPr kumimoji="0" lang="en-US" altLang="en-US" sz="1100" b="0" i="0" u="none" strike="noStrike" cap="none" normalizeH="0" baseline="0">
                <a:ln>
                  <a:noFill/>
                </a:ln>
                <a:solidFill>
                  <a:srgbClr val="0000CD"/>
                </a:solidFill>
                <a:effectLst/>
                <a:latin typeface="Consolas" panose="020B0609020204030204" pitchFamily="49" charset="0"/>
              </a:rPr>
              <a:t>="(min-width: 465px)"</a:t>
            </a:r>
            <a:r>
              <a:rPr kumimoji="0" lang="en-US" altLang="en-US" sz="1100" b="0" i="0" u="none" strike="noStrike" cap="none" normalizeH="0" baseline="0">
                <a:ln>
                  <a:noFill/>
                </a:ln>
                <a:solidFill>
                  <a:srgbClr val="FF0000"/>
                </a:solidFill>
                <a:effectLst/>
                <a:latin typeface="Consolas" panose="020B0609020204030204" pitchFamily="49" charset="0"/>
              </a:rPr>
              <a:t> srcset</a:t>
            </a:r>
            <a:r>
              <a:rPr kumimoji="0" lang="en-US" altLang="en-US" sz="1100" b="0" i="0" u="none" strike="noStrike" cap="none" normalizeH="0" baseline="0">
                <a:ln>
                  <a:noFill/>
                </a:ln>
                <a:solidFill>
                  <a:srgbClr val="0000CD"/>
                </a:solidFill>
                <a:effectLst/>
                <a:latin typeface="Consolas" panose="020B0609020204030204" pitchFamily="49" charset="0"/>
              </a:rPr>
              <a:t>="img_car.jpg"&gt;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img</a:t>
            </a:r>
            <a:r>
              <a:rPr kumimoji="0" lang="en-US" altLang="en-US" sz="1100" b="0" i="0" u="none" strike="noStrike" cap="none" normalizeH="0" baseline="0">
                <a:ln>
                  <a:noFill/>
                </a:ln>
                <a:solidFill>
                  <a:srgbClr val="FF0000"/>
                </a:solidFill>
                <a:effectLst/>
                <a:latin typeface="Consolas" panose="020B0609020204030204" pitchFamily="49" charset="0"/>
              </a:rPr>
              <a:t> src</a:t>
            </a:r>
            <a:r>
              <a:rPr kumimoji="0" lang="en-US" altLang="en-US" sz="1100" b="0" i="0" u="none" strike="noStrike" cap="none" normalizeH="0" baseline="0">
                <a:ln>
                  <a:noFill/>
                </a:ln>
                <a:solidFill>
                  <a:srgbClr val="0000CD"/>
                </a:solidFill>
                <a:effectLst/>
                <a:latin typeface="Consolas" panose="020B0609020204030204" pitchFamily="49" charset="0"/>
              </a:rPr>
              <a:t>="img_girl.jpg"&gt;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/picture</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0D7321D7-D53C-5384-AA63-F4E5797C13A9}"/>
              </a:ext>
            </a:extLst>
          </p:cNvPr>
          <p:cNvSpPr>
            <a:spLocks noGrp="1" noChangeArrowheads="1"/>
          </p:cNvSpPr>
          <p:nvPr>
            <p:ph idx="1"/>
          </p:nvPr>
        </p:nvSpPr>
        <p:spPr bwMode="auto">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The HTML &lt;picture&gt; Element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HTML </a:t>
            </a:r>
            <a:r>
              <a:rPr kumimoji="0" lang="en-US" altLang="en-US" sz="1100" b="0" i="0" u="none" strike="noStrike" cap="none" normalizeH="0" baseline="0">
                <a:ln>
                  <a:noFill/>
                </a:ln>
                <a:solidFill>
                  <a:srgbClr val="DC143C"/>
                </a:solidFill>
                <a:effectLst/>
                <a:latin typeface="Consolas" panose="020B0609020204030204" pitchFamily="49" charset="0"/>
              </a:rPr>
              <a:t>&lt;picture&gt;</a:t>
            </a:r>
            <a:r>
              <a:rPr kumimoji="0" lang="en-US" altLang="en-US" sz="1100" b="0" i="0" u="none" strike="noStrike" cap="none" normalizeH="0" baseline="0">
                <a:ln>
                  <a:noFill/>
                </a:ln>
                <a:solidFill>
                  <a:srgbClr val="000000"/>
                </a:solidFill>
                <a:effectLst/>
                <a:latin typeface="Verdana" panose="020B0604030504040204" pitchFamily="34" charset="0"/>
              </a:rPr>
              <a:t> element gives web developers more flexibility in specifying image resources.</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a:t>
            </a:r>
            <a:r>
              <a:rPr kumimoji="0" lang="en-US" altLang="en-US" sz="1100" b="0" i="0" u="none" strike="noStrike" cap="none" normalizeH="0" baseline="0">
                <a:ln>
                  <a:noFill/>
                </a:ln>
                <a:solidFill>
                  <a:srgbClr val="DC143C"/>
                </a:solidFill>
                <a:effectLst/>
                <a:latin typeface="Consolas" panose="020B0609020204030204" pitchFamily="49" charset="0"/>
              </a:rPr>
              <a:t>&lt;picture&gt;</a:t>
            </a:r>
            <a:r>
              <a:rPr kumimoji="0" lang="en-US" altLang="en-US" sz="1100" b="0" i="0" u="none" strike="noStrike" cap="none" normalizeH="0" baseline="0">
                <a:ln>
                  <a:noFill/>
                </a:ln>
                <a:solidFill>
                  <a:srgbClr val="000000"/>
                </a:solidFill>
                <a:effectLst/>
                <a:latin typeface="Verdana" panose="020B0604030504040204" pitchFamily="34" charset="0"/>
              </a:rPr>
              <a:t> element contains one or more </a:t>
            </a:r>
            <a:r>
              <a:rPr kumimoji="0" lang="en-US" altLang="en-US" sz="1100" b="0" i="0" u="none" strike="noStrike" cap="none" normalizeH="0" baseline="0">
                <a:ln>
                  <a:noFill/>
                </a:ln>
                <a:solidFill>
                  <a:srgbClr val="DC143C"/>
                </a:solidFill>
                <a:effectLst/>
                <a:latin typeface="Consolas" panose="020B0609020204030204" pitchFamily="49" charset="0"/>
              </a:rPr>
              <a:t>&lt;source&gt;</a:t>
            </a:r>
            <a:r>
              <a:rPr kumimoji="0" lang="en-US" altLang="en-US" sz="1100" b="0" i="0" u="none" strike="noStrike" cap="none" normalizeH="0" baseline="0">
                <a:ln>
                  <a:noFill/>
                </a:ln>
                <a:solidFill>
                  <a:srgbClr val="000000"/>
                </a:solidFill>
                <a:effectLst/>
                <a:latin typeface="Verdana" panose="020B0604030504040204" pitchFamily="34" charset="0"/>
              </a:rPr>
              <a:t> elements, each referring to different images through the </a:t>
            </a:r>
            <a:r>
              <a:rPr kumimoji="0" lang="en-US" altLang="en-US" sz="1100" b="0" i="0" u="none" strike="noStrike" cap="none" normalizeH="0" baseline="0">
                <a:ln>
                  <a:noFill/>
                </a:ln>
                <a:solidFill>
                  <a:srgbClr val="DC143C"/>
                </a:solidFill>
                <a:effectLst/>
                <a:latin typeface="Consolas" panose="020B0609020204030204" pitchFamily="49" charset="0"/>
              </a:rPr>
              <a:t>srcset</a:t>
            </a:r>
            <a:r>
              <a:rPr kumimoji="0" lang="en-US" altLang="en-US" sz="1100" b="0" i="0" u="none" strike="noStrike" cap="none" normalizeH="0" baseline="0">
                <a:ln>
                  <a:noFill/>
                </a:ln>
                <a:solidFill>
                  <a:srgbClr val="000000"/>
                </a:solidFill>
                <a:effectLst/>
                <a:latin typeface="Verdana" panose="020B0604030504040204" pitchFamily="34" charset="0"/>
              </a:rPr>
              <a:t> attribute. This way the browser can choose the image that best fits the current view and/or device.</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Each </a:t>
            </a:r>
            <a:r>
              <a:rPr kumimoji="0" lang="en-US" altLang="en-US" sz="1100" b="0" i="0" u="none" strike="noStrike" cap="none" normalizeH="0" baseline="0">
                <a:ln>
                  <a:noFill/>
                </a:ln>
                <a:solidFill>
                  <a:srgbClr val="DC143C"/>
                </a:solidFill>
                <a:effectLst/>
                <a:latin typeface="Consolas" panose="020B0609020204030204" pitchFamily="49" charset="0"/>
              </a:rPr>
              <a:t>&lt;source&gt;</a:t>
            </a:r>
            <a:r>
              <a:rPr kumimoji="0" lang="en-US" altLang="en-US" sz="1100" b="0" i="0" u="none" strike="noStrike" cap="none" normalizeH="0" baseline="0">
                <a:ln>
                  <a:noFill/>
                </a:ln>
                <a:solidFill>
                  <a:srgbClr val="000000"/>
                </a:solidFill>
                <a:effectLst/>
                <a:latin typeface="Verdana" panose="020B0604030504040204" pitchFamily="34" charset="0"/>
              </a:rPr>
              <a:t> element has a </a:t>
            </a:r>
            <a:r>
              <a:rPr kumimoji="0" lang="en-US" altLang="en-US" sz="1100" b="0" i="0" u="none" strike="noStrike" cap="none" normalizeH="0" baseline="0">
                <a:ln>
                  <a:noFill/>
                </a:ln>
                <a:solidFill>
                  <a:srgbClr val="DC143C"/>
                </a:solidFill>
                <a:effectLst/>
                <a:latin typeface="Consolas" panose="020B0609020204030204" pitchFamily="49" charset="0"/>
              </a:rPr>
              <a:t>media</a:t>
            </a:r>
            <a:r>
              <a:rPr kumimoji="0" lang="en-US" altLang="en-US" sz="1100" b="0" i="0" u="none" strike="noStrike" cap="none" normalizeH="0" baseline="0">
                <a:ln>
                  <a:noFill/>
                </a:ln>
                <a:solidFill>
                  <a:srgbClr val="000000"/>
                </a:solidFill>
                <a:effectLst/>
                <a:latin typeface="Verdana" panose="020B0604030504040204" pitchFamily="34" charset="0"/>
              </a:rPr>
              <a:t> attribute that defines when the image is the most suitable.</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Show different images for different screen sizes: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picture</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source</a:t>
            </a:r>
            <a:r>
              <a:rPr kumimoji="0" lang="en-US" altLang="en-US" sz="1100" b="0" i="0" u="none" strike="noStrike" cap="none" normalizeH="0" baseline="0">
                <a:ln>
                  <a:noFill/>
                </a:ln>
                <a:solidFill>
                  <a:srgbClr val="FF0000"/>
                </a:solidFill>
                <a:effectLst/>
                <a:latin typeface="Consolas" panose="020B0609020204030204" pitchFamily="49" charset="0"/>
              </a:rPr>
              <a:t> media</a:t>
            </a:r>
            <a:r>
              <a:rPr kumimoji="0" lang="en-US" altLang="en-US" sz="1100" b="0" i="0" u="none" strike="noStrike" cap="none" normalizeH="0" baseline="0">
                <a:ln>
                  <a:noFill/>
                </a:ln>
                <a:solidFill>
                  <a:srgbClr val="0000CD"/>
                </a:solidFill>
                <a:effectLst/>
                <a:latin typeface="Consolas" panose="020B0609020204030204" pitchFamily="49" charset="0"/>
              </a:rPr>
              <a:t>="(min-width: 650px)"</a:t>
            </a:r>
            <a:r>
              <a:rPr kumimoji="0" lang="en-US" altLang="en-US" sz="1100" b="0" i="0" u="none" strike="noStrike" cap="none" normalizeH="0" baseline="0">
                <a:ln>
                  <a:noFill/>
                </a:ln>
                <a:solidFill>
                  <a:srgbClr val="FF0000"/>
                </a:solidFill>
                <a:effectLst/>
                <a:latin typeface="Consolas" panose="020B0609020204030204" pitchFamily="49" charset="0"/>
              </a:rPr>
              <a:t> srcset</a:t>
            </a:r>
            <a:r>
              <a:rPr kumimoji="0" lang="en-US" altLang="en-US" sz="1100" b="0" i="0" u="none" strike="noStrike" cap="none" normalizeH="0" baseline="0">
                <a:ln>
                  <a:noFill/>
                </a:ln>
                <a:solidFill>
                  <a:srgbClr val="0000CD"/>
                </a:solidFill>
                <a:effectLst/>
                <a:latin typeface="Consolas" panose="020B0609020204030204" pitchFamily="49" charset="0"/>
              </a:rPr>
              <a:t>="img_food.jpg"&gt;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source</a:t>
            </a:r>
            <a:r>
              <a:rPr kumimoji="0" lang="en-US" altLang="en-US" sz="1100" b="0" i="0" u="none" strike="noStrike" cap="none" normalizeH="0" baseline="0">
                <a:ln>
                  <a:noFill/>
                </a:ln>
                <a:solidFill>
                  <a:srgbClr val="FF0000"/>
                </a:solidFill>
                <a:effectLst/>
                <a:latin typeface="Consolas" panose="020B0609020204030204" pitchFamily="49" charset="0"/>
              </a:rPr>
              <a:t> media</a:t>
            </a:r>
            <a:r>
              <a:rPr kumimoji="0" lang="en-US" altLang="en-US" sz="1100" b="0" i="0" u="none" strike="noStrike" cap="none" normalizeH="0" baseline="0">
                <a:ln>
                  <a:noFill/>
                </a:ln>
                <a:solidFill>
                  <a:srgbClr val="0000CD"/>
                </a:solidFill>
                <a:effectLst/>
                <a:latin typeface="Consolas" panose="020B0609020204030204" pitchFamily="49" charset="0"/>
              </a:rPr>
              <a:t>="(min-width: 465px)"</a:t>
            </a:r>
            <a:r>
              <a:rPr kumimoji="0" lang="en-US" altLang="en-US" sz="1100" b="0" i="0" u="none" strike="noStrike" cap="none" normalizeH="0" baseline="0">
                <a:ln>
                  <a:noFill/>
                </a:ln>
                <a:solidFill>
                  <a:srgbClr val="FF0000"/>
                </a:solidFill>
                <a:effectLst/>
                <a:latin typeface="Consolas" panose="020B0609020204030204" pitchFamily="49" charset="0"/>
              </a:rPr>
              <a:t> srcset</a:t>
            </a:r>
            <a:r>
              <a:rPr kumimoji="0" lang="en-US" altLang="en-US" sz="1100" b="0" i="0" u="none" strike="noStrike" cap="none" normalizeH="0" baseline="0">
                <a:ln>
                  <a:noFill/>
                </a:ln>
                <a:solidFill>
                  <a:srgbClr val="0000CD"/>
                </a:solidFill>
                <a:effectLst/>
                <a:latin typeface="Consolas" panose="020B0609020204030204" pitchFamily="49" charset="0"/>
              </a:rPr>
              <a:t>="img_car.jpg"&gt;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img</a:t>
            </a:r>
            <a:r>
              <a:rPr kumimoji="0" lang="en-US" altLang="en-US" sz="1100" b="0" i="0" u="none" strike="noStrike" cap="none" normalizeH="0" baseline="0">
                <a:ln>
                  <a:noFill/>
                </a:ln>
                <a:solidFill>
                  <a:srgbClr val="FF0000"/>
                </a:solidFill>
                <a:effectLst/>
                <a:latin typeface="Consolas" panose="020B0609020204030204" pitchFamily="49" charset="0"/>
              </a:rPr>
              <a:t> src</a:t>
            </a:r>
            <a:r>
              <a:rPr kumimoji="0" lang="en-US" altLang="en-US" sz="1100" b="0" i="0" u="none" strike="noStrike" cap="none" normalizeH="0" baseline="0">
                <a:ln>
                  <a:noFill/>
                </a:ln>
                <a:solidFill>
                  <a:srgbClr val="0000CD"/>
                </a:solidFill>
                <a:effectLst/>
                <a:latin typeface="Consolas" panose="020B0609020204030204" pitchFamily="49" charset="0"/>
              </a:rPr>
              <a:t>="img_girl.jpg"&gt;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/picture</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172212CE-E81C-CAAF-16DE-B253FE5173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26AAD8-9621-EAB6-40D5-889D728F7531}"/>
              </a:ext>
            </a:extLst>
          </p:cNvPr>
          <p:cNvSpPr>
            <a:spLocks noGrp="1"/>
          </p:cNvSpPr>
          <p:nvPr>
            <p:ph type="sldNum" sz="quarter" idx="12"/>
          </p:nvPr>
        </p:nvSpPr>
        <p:spPr/>
        <p:txBody>
          <a:bodyPr/>
          <a:lstStyle/>
          <a:p>
            <a:fld id="{9A74A80C-5778-49E5-A000-7BF9B366B601}" type="slidenum">
              <a:rPr lang="en-US" smtClean="0"/>
              <a:t>125</a:t>
            </a:fld>
            <a:endParaRPr lang="en-US"/>
          </a:p>
        </p:txBody>
      </p:sp>
    </p:spTree>
    <p:extLst>
      <p:ext uri="{BB962C8B-B14F-4D97-AF65-F5344CB8AC3E}">
        <p14:creationId xmlns:p14="http://schemas.microsoft.com/office/powerpoint/2010/main" val="217794246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F3D1-06E1-6BB1-085F-A71817BD1DC1}"/>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5239DE4D-9EE7-7B35-AE92-2232644E72EC}"/>
              </a:ext>
            </a:extLst>
          </p:cNvPr>
          <p:cNvSpPr>
            <a:spLocks noGrp="1" noChangeArrowheads="1"/>
          </p:cNvSpPr>
          <p:nvPr>
            <p:ph idx="1"/>
          </p:nvPr>
        </p:nvSpPr>
        <p:spPr bwMode="auto">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Verdana" panose="020B0604030504040204" pitchFamily="34" charset="0"/>
              </a:rPr>
              <a:t>Note:</a:t>
            </a:r>
            <a:r>
              <a:rPr kumimoji="0" lang="en-US" altLang="en-US" sz="1100" b="0" i="0" u="none" strike="noStrike" cap="none" normalizeH="0" baseline="0">
                <a:ln>
                  <a:noFill/>
                </a:ln>
                <a:solidFill>
                  <a:srgbClr val="000000"/>
                </a:solidFill>
                <a:effectLst/>
                <a:latin typeface="Verdana" panose="020B0604030504040204" pitchFamily="34" charset="0"/>
              </a:rPr>
              <a:t> Always specify an </a:t>
            </a:r>
            <a:r>
              <a:rPr kumimoji="0" lang="en-US" altLang="en-US" sz="1100" b="0" i="0" u="none" strike="noStrike" cap="none" normalizeH="0" baseline="0">
                <a:ln>
                  <a:noFill/>
                </a:ln>
                <a:solidFill>
                  <a:srgbClr val="DC143C"/>
                </a:solidFill>
                <a:effectLst/>
                <a:latin typeface="Consolas" panose="020B0609020204030204" pitchFamily="49" charset="0"/>
              </a:rPr>
              <a:t>&lt;img&gt;</a:t>
            </a:r>
            <a:r>
              <a:rPr kumimoji="0" lang="en-US" altLang="en-US" sz="1100" b="0" i="0" u="none" strike="noStrike" cap="none" normalizeH="0" baseline="0">
                <a:ln>
                  <a:noFill/>
                </a:ln>
                <a:solidFill>
                  <a:srgbClr val="000000"/>
                </a:solidFill>
                <a:effectLst/>
                <a:latin typeface="Verdana" panose="020B0604030504040204" pitchFamily="34" charset="0"/>
              </a:rPr>
              <a:t> element as the last child element of the </a:t>
            </a:r>
            <a:r>
              <a:rPr kumimoji="0" lang="en-US" altLang="en-US" sz="1100" b="0" i="0" u="none" strike="noStrike" cap="none" normalizeH="0" baseline="0">
                <a:ln>
                  <a:noFill/>
                </a:ln>
                <a:solidFill>
                  <a:srgbClr val="DC143C"/>
                </a:solidFill>
                <a:effectLst/>
                <a:latin typeface="Consolas" panose="020B0609020204030204" pitchFamily="49" charset="0"/>
              </a:rPr>
              <a:t>&lt;picture&gt;</a:t>
            </a:r>
            <a:r>
              <a:rPr kumimoji="0" lang="en-US" altLang="en-US" sz="1100" b="0" i="0" u="none" strike="noStrike" cap="none" normalizeH="0" baseline="0">
                <a:ln>
                  <a:noFill/>
                </a:ln>
                <a:solidFill>
                  <a:srgbClr val="000000"/>
                </a:solidFill>
                <a:effectLst/>
                <a:latin typeface="Verdana" panose="020B0604030504040204" pitchFamily="34" charset="0"/>
              </a:rPr>
              <a:t> element. The </a:t>
            </a:r>
            <a:r>
              <a:rPr kumimoji="0" lang="en-US" altLang="en-US" sz="1100" b="0" i="0" u="none" strike="noStrike" cap="none" normalizeH="0" baseline="0">
                <a:ln>
                  <a:noFill/>
                </a:ln>
                <a:solidFill>
                  <a:srgbClr val="DC143C"/>
                </a:solidFill>
                <a:effectLst/>
                <a:latin typeface="Consolas" panose="020B0609020204030204" pitchFamily="49" charset="0"/>
              </a:rPr>
              <a:t>&lt;img&gt;</a:t>
            </a:r>
            <a:r>
              <a:rPr kumimoji="0" lang="en-US" altLang="en-US" sz="1100" b="0" i="0" u="none" strike="noStrike" cap="none" normalizeH="0" baseline="0">
                <a:ln>
                  <a:noFill/>
                </a:ln>
                <a:solidFill>
                  <a:srgbClr val="000000"/>
                </a:solidFill>
                <a:effectLst/>
                <a:latin typeface="Verdana" panose="020B0604030504040204" pitchFamily="34" charset="0"/>
              </a:rPr>
              <a:t> element is used by browsers that do not support the </a:t>
            </a:r>
            <a:r>
              <a:rPr kumimoji="0" lang="en-US" altLang="en-US" sz="1100" b="0" i="0" u="none" strike="noStrike" cap="none" normalizeH="0" baseline="0">
                <a:ln>
                  <a:noFill/>
                </a:ln>
                <a:solidFill>
                  <a:srgbClr val="DC143C"/>
                </a:solidFill>
                <a:effectLst/>
                <a:latin typeface="Consolas" panose="020B0609020204030204" pitchFamily="49" charset="0"/>
              </a:rPr>
              <a:t>&lt;picture&gt;</a:t>
            </a:r>
            <a:r>
              <a:rPr kumimoji="0" lang="en-US" altLang="en-US" sz="1100" b="0" i="0" u="none" strike="noStrike" cap="none" normalizeH="0" baseline="0">
                <a:ln>
                  <a:noFill/>
                </a:ln>
                <a:solidFill>
                  <a:srgbClr val="000000"/>
                </a:solidFill>
                <a:effectLst/>
                <a:latin typeface="Verdana" panose="020B0604030504040204" pitchFamily="34" charset="0"/>
              </a:rPr>
              <a:t> element, or if none of the </a:t>
            </a:r>
            <a:r>
              <a:rPr kumimoji="0" lang="en-US" altLang="en-US" sz="1100" b="0" i="0" u="none" strike="noStrike" cap="none" normalizeH="0" baseline="0">
                <a:ln>
                  <a:noFill/>
                </a:ln>
                <a:solidFill>
                  <a:srgbClr val="DC143C"/>
                </a:solidFill>
                <a:effectLst/>
                <a:latin typeface="Consolas" panose="020B0609020204030204" pitchFamily="49" charset="0"/>
              </a:rPr>
              <a:t>&lt;source&gt;</a:t>
            </a:r>
            <a:r>
              <a:rPr kumimoji="0" lang="en-US" altLang="en-US" sz="1100" b="0" i="0" u="none" strike="noStrike" cap="none" normalizeH="0" baseline="0">
                <a:ln>
                  <a:noFill/>
                </a:ln>
                <a:solidFill>
                  <a:srgbClr val="000000"/>
                </a:solidFill>
                <a:effectLst/>
                <a:latin typeface="Verdana" panose="020B0604030504040204" pitchFamily="34" charset="0"/>
              </a:rPr>
              <a:t> tags match.</a:t>
            </a:r>
            <a:r>
              <a:rPr kumimoji="0" lang="en-US" altLang="en-US" sz="12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15C1EE2E-E99D-8E2B-8655-C54ACC4DFF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CB2231C-4AF4-8CA1-224E-2940F439FF8C}"/>
              </a:ext>
            </a:extLst>
          </p:cNvPr>
          <p:cNvSpPr>
            <a:spLocks noGrp="1"/>
          </p:cNvSpPr>
          <p:nvPr>
            <p:ph type="sldNum" sz="quarter" idx="12"/>
          </p:nvPr>
        </p:nvSpPr>
        <p:spPr/>
        <p:txBody>
          <a:bodyPr/>
          <a:lstStyle/>
          <a:p>
            <a:fld id="{9A74A80C-5778-49E5-A000-7BF9B366B601}" type="slidenum">
              <a:rPr lang="en-US" smtClean="0"/>
              <a:t>126</a:t>
            </a:fld>
            <a:endParaRPr lang="en-US"/>
          </a:p>
        </p:txBody>
      </p:sp>
    </p:spTree>
    <p:extLst>
      <p:ext uri="{BB962C8B-B14F-4D97-AF65-F5344CB8AC3E}">
        <p14:creationId xmlns:p14="http://schemas.microsoft.com/office/powerpoint/2010/main" val="166575082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06641-94DA-767C-E9CA-CC608B5F1756}"/>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82EF107B-A834-0B7C-9C71-A4D3E56E7810}"/>
              </a:ext>
            </a:extLst>
          </p:cNvPr>
          <p:cNvSpPr>
            <a:spLocks noGrp="1" noChangeArrowheads="1"/>
          </p:cNvSpPr>
          <p:nvPr>
            <p:ph idx="1"/>
          </p:nvPr>
        </p:nvSpPr>
        <p:spPr bwMode="auto">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When to use the Picture Element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There are two main purposes for the </a:t>
            </a:r>
            <a:r>
              <a:rPr kumimoji="0" lang="en-US" altLang="en-US" sz="1100" b="0" i="0" u="none" strike="noStrike" cap="none" normalizeH="0" baseline="0">
                <a:ln>
                  <a:noFill/>
                </a:ln>
                <a:solidFill>
                  <a:srgbClr val="DC143C"/>
                </a:solidFill>
                <a:effectLst/>
                <a:latin typeface="Consolas" panose="020B0609020204030204" pitchFamily="49" charset="0"/>
              </a:rPr>
              <a:t>&lt;picture&gt;</a:t>
            </a:r>
            <a:r>
              <a:rPr kumimoji="0" lang="en-US" altLang="en-US" sz="1100" b="0" i="0" u="none" strike="noStrike" cap="none" normalizeH="0" baseline="0">
                <a:ln>
                  <a:noFill/>
                </a:ln>
                <a:solidFill>
                  <a:srgbClr val="000000"/>
                </a:solidFill>
                <a:effectLst/>
                <a:latin typeface="Verdana" panose="020B0604030504040204" pitchFamily="34" charset="0"/>
              </a:rPr>
              <a:t> element:</a:t>
            </a: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1. Bandwidth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If you have a small screen or device, it is not necessary to load a large image file. The browser will use the first </a:t>
            </a:r>
            <a:r>
              <a:rPr kumimoji="0" lang="en-US" altLang="en-US" sz="1100" b="0" i="0" u="none" strike="noStrike" cap="none" normalizeH="0" baseline="0">
                <a:ln>
                  <a:noFill/>
                </a:ln>
                <a:solidFill>
                  <a:srgbClr val="DC143C"/>
                </a:solidFill>
                <a:effectLst/>
                <a:latin typeface="Consolas" panose="020B0609020204030204" pitchFamily="49" charset="0"/>
              </a:rPr>
              <a:t>&lt;source&gt;</a:t>
            </a:r>
            <a:r>
              <a:rPr kumimoji="0" lang="en-US" altLang="en-US" sz="1100" b="0" i="0" u="none" strike="noStrike" cap="none" normalizeH="0" baseline="0">
                <a:ln>
                  <a:noFill/>
                </a:ln>
                <a:solidFill>
                  <a:srgbClr val="000000"/>
                </a:solidFill>
                <a:effectLst/>
                <a:latin typeface="Verdana" panose="020B0604030504040204" pitchFamily="34" charset="0"/>
              </a:rPr>
              <a:t> element with matching attribute values, and ignore any of the following elements.</a:t>
            </a: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2. Format Support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Some browsers or devices may not support all image formats. By using the </a:t>
            </a:r>
            <a:r>
              <a:rPr kumimoji="0" lang="en-US" altLang="en-US" sz="1100" b="0" i="0" u="none" strike="noStrike" cap="none" normalizeH="0" baseline="0">
                <a:ln>
                  <a:noFill/>
                </a:ln>
                <a:solidFill>
                  <a:srgbClr val="DC143C"/>
                </a:solidFill>
                <a:effectLst/>
                <a:latin typeface="Consolas" panose="020B0609020204030204" pitchFamily="49" charset="0"/>
              </a:rPr>
              <a:t>&lt;picture&gt;</a:t>
            </a:r>
            <a:r>
              <a:rPr kumimoji="0" lang="en-US" altLang="en-US" sz="1100" b="0" i="0" u="none" strike="noStrike" cap="none" normalizeH="0" baseline="0">
                <a:ln>
                  <a:noFill/>
                </a:ln>
                <a:solidFill>
                  <a:srgbClr val="000000"/>
                </a:solidFill>
                <a:effectLst/>
                <a:latin typeface="Verdana" panose="020B0604030504040204" pitchFamily="34" charset="0"/>
              </a:rPr>
              <a:t> element, you can add images of all formats, and the browser will use the first format it recognizes, and ignore any of the following elements.</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browser will use the first image format it recognizes: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picture</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source</a:t>
            </a:r>
            <a:r>
              <a:rPr kumimoji="0" lang="en-US" altLang="en-US" sz="1100" b="0" i="0" u="none" strike="noStrike" cap="none" normalizeH="0" baseline="0">
                <a:ln>
                  <a:noFill/>
                </a:ln>
                <a:solidFill>
                  <a:srgbClr val="FF0000"/>
                </a:solidFill>
                <a:effectLst/>
                <a:latin typeface="Consolas" panose="020B0609020204030204" pitchFamily="49" charset="0"/>
              </a:rPr>
              <a:t> srcset</a:t>
            </a:r>
            <a:r>
              <a:rPr kumimoji="0" lang="en-US" altLang="en-US" sz="1100" b="0" i="0" u="none" strike="noStrike" cap="none" normalizeH="0" baseline="0">
                <a:ln>
                  <a:noFill/>
                </a:ln>
                <a:solidFill>
                  <a:srgbClr val="0000CD"/>
                </a:solidFill>
                <a:effectLst/>
                <a:latin typeface="Consolas" panose="020B0609020204030204" pitchFamily="49" charset="0"/>
              </a:rPr>
              <a:t>="img_avatar.png"&gt;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source</a:t>
            </a:r>
            <a:r>
              <a:rPr kumimoji="0" lang="en-US" altLang="en-US" sz="1100" b="0" i="0" u="none" strike="noStrike" cap="none" normalizeH="0" baseline="0">
                <a:ln>
                  <a:noFill/>
                </a:ln>
                <a:solidFill>
                  <a:srgbClr val="FF0000"/>
                </a:solidFill>
                <a:effectLst/>
                <a:latin typeface="Consolas" panose="020B0609020204030204" pitchFamily="49" charset="0"/>
              </a:rPr>
              <a:t> srcset</a:t>
            </a:r>
            <a:r>
              <a:rPr kumimoji="0" lang="en-US" altLang="en-US" sz="1100" b="0" i="0" u="none" strike="noStrike" cap="none" normalizeH="0" baseline="0">
                <a:ln>
                  <a:noFill/>
                </a:ln>
                <a:solidFill>
                  <a:srgbClr val="0000CD"/>
                </a:solidFill>
                <a:effectLst/>
                <a:latin typeface="Consolas" panose="020B0609020204030204" pitchFamily="49" charset="0"/>
              </a:rPr>
              <a:t>="img_girl.jpg"&gt;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img</a:t>
            </a:r>
            <a:r>
              <a:rPr kumimoji="0" lang="en-US" altLang="en-US" sz="1100" b="0" i="0" u="none" strike="noStrike" cap="none" normalizeH="0" baseline="0">
                <a:ln>
                  <a:noFill/>
                </a:ln>
                <a:solidFill>
                  <a:srgbClr val="FF0000"/>
                </a:solidFill>
                <a:effectLst/>
                <a:latin typeface="Consolas" panose="020B0609020204030204" pitchFamily="49" charset="0"/>
              </a:rPr>
              <a:t> src</a:t>
            </a:r>
            <a:r>
              <a:rPr kumimoji="0" lang="en-US" altLang="en-US" sz="1100" b="0" i="0" u="none" strike="noStrike" cap="none" normalizeH="0" baseline="0">
                <a:ln>
                  <a:noFill/>
                </a:ln>
                <a:solidFill>
                  <a:srgbClr val="0000CD"/>
                </a:solidFill>
                <a:effectLst/>
                <a:latin typeface="Consolas" panose="020B0609020204030204" pitchFamily="49" charset="0"/>
              </a:rPr>
              <a:t>="img_beatles.gif"</a:t>
            </a:r>
            <a:r>
              <a:rPr kumimoji="0" lang="en-US" altLang="en-US" sz="1100" b="0" i="0" u="none" strike="noStrike" cap="none" normalizeH="0" baseline="0">
                <a:ln>
                  <a:noFill/>
                </a:ln>
                <a:solidFill>
                  <a:srgbClr val="FF0000"/>
                </a:solidFill>
                <a:effectLst/>
                <a:latin typeface="Consolas" panose="020B0609020204030204" pitchFamily="49" charset="0"/>
              </a:rPr>
              <a:t> alt</a:t>
            </a:r>
            <a:r>
              <a:rPr kumimoji="0" lang="en-US" altLang="en-US" sz="1100" b="0" i="0" u="none" strike="noStrike" cap="none" normalizeH="0" baseline="0">
                <a:ln>
                  <a:noFill/>
                </a:ln>
                <a:solidFill>
                  <a:srgbClr val="0000CD"/>
                </a:solidFill>
                <a:effectLst/>
                <a:latin typeface="Consolas" panose="020B0609020204030204" pitchFamily="49" charset="0"/>
              </a:rPr>
              <a:t>="Beatles"</a:t>
            </a:r>
            <a:r>
              <a:rPr kumimoji="0" lang="en-US" altLang="en-US" sz="1100" b="0" i="0" u="none" strike="noStrike" cap="none" normalizeH="0" baseline="0">
                <a:ln>
                  <a:noFill/>
                </a:ln>
                <a:solidFill>
                  <a:srgbClr val="FF0000"/>
                </a:solidFill>
                <a:effectLst/>
                <a:latin typeface="Consolas" panose="020B0609020204030204" pitchFamily="49" charset="0"/>
              </a:rPr>
              <a:t> style</a:t>
            </a:r>
            <a:r>
              <a:rPr kumimoji="0" lang="en-US" altLang="en-US" sz="1100" b="0" i="0" u="none" strike="noStrike" cap="none" normalizeH="0" baseline="0">
                <a:ln>
                  <a:noFill/>
                </a:ln>
                <a:solidFill>
                  <a:srgbClr val="0000CD"/>
                </a:solidFill>
                <a:effectLst/>
                <a:latin typeface="Consolas" panose="020B0609020204030204" pitchFamily="49" charset="0"/>
              </a:rPr>
              <a:t>="width:auto;"&gt;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/picture</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167A23C4-6882-D3F3-9B50-CD79CEA3573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FD8658-EF69-7377-B663-59FB0BB3CF42}"/>
              </a:ext>
            </a:extLst>
          </p:cNvPr>
          <p:cNvSpPr>
            <a:spLocks noGrp="1"/>
          </p:cNvSpPr>
          <p:nvPr>
            <p:ph type="sldNum" sz="quarter" idx="12"/>
          </p:nvPr>
        </p:nvSpPr>
        <p:spPr/>
        <p:txBody>
          <a:bodyPr/>
          <a:lstStyle/>
          <a:p>
            <a:fld id="{9A74A80C-5778-49E5-A000-7BF9B366B601}" type="slidenum">
              <a:rPr lang="en-US" smtClean="0"/>
              <a:t>127</a:t>
            </a:fld>
            <a:endParaRPr lang="en-US"/>
          </a:p>
        </p:txBody>
      </p:sp>
    </p:spTree>
    <p:extLst>
      <p:ext uri="{BB962C8B-B14F-4D97-AF65-F5344CB8AC3E}">
        <p14:creationId xmlns:p14="http://schemas.microsoft.com/office/powerpoint/2010/main" val="17309348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59927-887B-05DF-9FA4-8C1FC4107FCE}"/>
              </a:ext>
            </a:extLst>
          </p:cNvPr>
          <p:cNvSpPr>
            <a:spLocks noGrp="1"/>
          </p:cNvSpPr>
          <p:nvPr>
            <p:ph type="title"/>
          </p:nvPr>
        </p:nvSpPr>
        <p:spPr/>
        <p:txBody>
          <a:bodyPr/>
          <a:lstStyle/>
          <a:p>
            <a:endParaRPr lang="en-US"/>
          </a:p>
        </p:txBody>
      </p:sp>
      <p:graphicFrame>
        <p:nvGraphicFramePr>
          <p:cNvPr id="4" name="Content Placeholder 3">
            <a:extLst>
              <a:ext uri="{FF2B5EF4-FFF2-40B4-BE49-F238E27FC236}">
                <a16:creationId xmlns:a16="http://schemas.microsoft.com/office/drawing/2014/main" id="{D01F596F-D1AA-58B3-E713-B8D0013AC80B}"/>
              </a:ext>
            </a:extLst>
          </p:cNvPr>
          <p:cNvGraphicFramePr>
            <a:graphicFrameLocks noGrp="1"/>
          </p:cNvGraphicFramePr>
          <p:nvPr>
            <p:ph idx="1"/>
          </p:nvPr>
        </p:nvGraphicFramePr>
        <p:xfrm>
          <a:off x="2385270" y="2660174"/>
          <a:ext cx="7421460" cy="2682240"/>
        </p:xfrm>
        <a:graphic>
          <a:graphicData uri="http://schemas.openxmlformats.org/drawingml/2006/table">
            <a:tbl>
              <a:tblPr/>
              <a:tblGrid>
                <a:gridCol w="3710730">
                  <a:extLst>
                    <a:ext uri="{9D8B030D-6E8A-4147-A177-3AD203B41FA5}">
                      <a16:colId xmlns:a16="http://schemas.microsoft.com/office/drawing/2014/main" val="3704340193"/>
                    </a:ext>
                  </a:extLst>
                </a:gridCol>
                <a:gridCol w="3710730">
                  <a:extLst>
                    <a:ext uri="{9D8B030D-6E8A-4147-A177-3AD203B41FA5}">
                      <a16:colId xmlns:a16="http://schemas.microsoft.com/office/drawing/2014/main" val="568113574"/>
                    </a:ext>
                  </a:extLst>
                </a:gridCol>
              </a:tblGrid>
              <a:tr h="0">
                <a:tc>
                  <a:txBody>
                    <a:bodyPr/>
                    <a:lstStyle/>
                    <a:p>
                      <a:pPr algn="l" fontAlgn="t"/>
                      <a:r>
                        <a:rPr lang="en-US">
                          <a:effectLst/>
                        </a:rPr>
                        <a:t>Tag</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Description</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501824692"/>
                  </a:ext>
                </a:extLst>
              </a:tr>
              <a:tr h="0">
                <a:tc>
                  <a:txBody>
                    <a:bodyPr/>
                    <a:lstStyle/>
                    <a:p>
                      <a:pPr algn="l" fontAlgn="t"/>
                      <a:r>
                        <a:rPr lang="en-US">
                          <a:effectLst/>
                          <a:hlinkClick r:id="rId2"/>
                        </a:rPr>
                        <a:t>&lt;img&gt;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Defines an image</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978794840"/>
                  </a:ext>
                </a:extLst>
              </a:tr>
              <a:tr h="0">
                <a:tc>
                  <a:txBody>
                    <a:bodyPr/>
                    <a:lstStyle/>
                    <a:p>
                      <a:pPr algn="l" fontAlgn="t"/>
                      <a:r>
                        <a:rPr lang="en-US">
                          <a:effectLst/>
                          <a:hlinkClick r:id="rId3"/>
                        </a:rPr>
                        <a:t>&lt;map&gt;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Defines an image map</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979407949"/>
                  </a:ext>
                </a:extLst>
              </a:tr>
              <a:tr h="0">
                <a:tc>
                  <a:txBody>
                    <a:bodyPr/>
                    <a:lstStyle/>
                    <a:p>
                      <a:pPr algn="l" fontAlgn="t"/>
                      <a:r>
                        <a:rPr lang="en-US">
                          <a:effectLst/>
                          <a:hlinkClick r:id="rId4"/>
                        </a:rPr>
                        <a:t>&lt;area&gt;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Defines a clickable area inside an image map</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743214294"/>
                  </a:ext>
                </a:extLst>
              </a:tr>
              <a:tr h="0">
                <a:tc>
                  <a:txBody>
                    <a:bodyPr/>
                    <a:lstStyle/>
                    <a:p>
                      <a:pPr algn="l" fontAlgn="t"/>
                      <a:r>
                        <a:rPr lang="en-US">
                          <a:effectLst/>
                          <a:hlinkClick r:id="rId5"/>
                        </a:rPr>
                        <a:t>&lt;picture&gt;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effectLst/>
                        </a:rPr>
                        <a:t>Defines a container for multiple image resources</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574810472"/>
                  </a:ext>
                </a:extLst>
              </a:tr>
            </a:tbl>
          </a:graphicData>
        </a:graphic>
      </p:graphicFrame>
      <p:sp>
        <p:nvSpPr>
          <p:cNvPr id="5" name="Rectangle 1">
            <a:extLst>
              <a:ext uri="{FF2B5EF4-FFF2-40B4-BE49-F238E27FC236}">
                <a16:creationId xmlns:a16="http://schemas.microsoft.com/office/drawing/2014/main" id="{DA36597C-0356-87E9-FEEA-527FDDC990B0}"/>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HTML Image Tags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1AD6EFF6-8A81-8858-67D8-1914E6DEF2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C34DFD-4523-F54D-C839-DFEEBBDF89C3}"/>
              </a:ext>
            </a:extLst>
          </p:cNvPr>
          <p:cNvSpPr>
            <a:spLocks noGrp="1"/>
          </p:cNvSpPr>
          <p:nvPr>
            <p:ph type="sldNum" sz="quarter" idx="12"/>
          </p:nvPr>
        </p:nvSpPr>
        <p:spPr/>
        <p:txBody>
          <a:bodyPr/>
          <a:lstStyle/>
          <a:p>
            <a:fld id="{9A74A80C-5778-49E5-A000-7BF9B366B601}" type="slidenum">
              <a:rPr lang="en-US" smtClean="0"/>
              <a:t>128</a:t>
            </a:fld>
            <a:endParaRPr lang="en-US"/>
          </a:p>
        </p:txBody>
      </p:sp>
    </p:spTree>
    <p:extLst>
      <p:ext uri="{BB962C8B-B14F-4D97-AF65-F5344CB8AC3E}">
        <p14:creationId xmlns:p14="http://schemas.microsoft.com/office/powerpoint/2010/main" val="392026374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3360E-66A0-E4D6-1A55-C071B810D3B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C0D5261-DE3F-A97C-E761-68F69063CF24}"/>
              </a:ext>
            </a:extLst>
          </p:cNvPr>
          <p:cNvSpPr>
            <a:spLocks noGrp="1"/>
          </p:cNvSpPr>
          <p:nvPr>
            <p:ph idx="1"/>
          </p:nvPr>
        </p:nvSpPr>
        <p:spPr/>
        <p:txBody>
          <a:bodyPr/>
          <a:lstStyle/>
          <a:p>
            <a:endParaRPr lang="en-US" dirty="0"/>
          </a:p>
        </p:txBody>
      </p:sp>
      <p:sp>
        <p:nvSpPr>
          <p:cNvPr id="4" name="Rectangle 1">
            <a:extLst>
              <a:ext uri="{FF2B5EF4-FFF2-40B4-BE49-F238E27FC236}">
                <a16:creationId xmlns:a16="http://schemas.microsoft.com/office/drawing/2014/main" id="{422FEACC-099E-8EE8-BF94-E15807F9E4AE}"/>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52352" tIns="133308" rIns="-152352" bIns="13330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31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HTML Favicon</a:t>
            </a:r>
          </a:p>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FFFFFF"/>
                </a:solidFill>
                <a:effectLst/>
                <a:latin typeface="Source Sans Pro" panose="020B0503030403020204" pitchFamily="34" charset="0"/>
                <a:hlinkClick r:id="rId2"/>
              </a:rPr>
              <a:t>❮ Previous</a:t>
            </a:r>
            <a:r>
              <a:rPr kumimoji="0" lang="en-US" altLang="en-US" sz="1300" b="0" i="0" u="none" strike="noStrike" cap="none" normalizeH="0" baseline="0">
                <a:ln>
                  <a:noFill/>
                </a:ln>
                <a:solidFill>
                  <a:srgbClr val="FFFFFF"/>
                </a:solidFill>
                <a:effectLst/>
                <a:latin typeface="Source Sans Pro" panose="020B0503030403020204" pitchFamily="34" charset="0"/>
                <a:hlinkClick r:id="rId3"/>
              </a:rPr>
              <a:t>Next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145E7B9C-E739-0526-60C6-29B6C3ACED55}"/>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3">
            <a:extLst>
              <a:ext uri="{FF2B5EF4-FFF2-40B4-BE49-F238E27FC236}">
                <a16:creationId xmlns:a16="http://schemas.microsoft.com/office/drawing/2014/main" id="{F8D2C920-BA2E-7BBD-0C77-42728D7BE61A}"/>
              </a:ext>
            </a:extLst>
          </p:cNvPr>
          <p:cNvSpPr>
            <a:spLocks noChangeArrowheads="1"/>
          </p:cNvSpPr>
          <p:nvPr/>
        </p:nvSpPr>
        <p:spPr bwMode="auto">
          <a:xfrm>
            <a:off x="0" y="473075"/>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52352" tIns="133308" rIns="-152352" bIns="13330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Verdana" panose="020B0604030504040204" pitchFamily="34" charset="0"/>
              </a:rPr>
              <a:t>A favicon is a small image displayed next to the page title in the browser tab.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3386B588-1094-EFD3-4F3A-DC91C6BF9537}"/>
              </a:ext>
            </a:extLst>
          </p:cNvPr>
          <p:cNvSpPr>
            <a:spLocks noChangeArrowheads="1"/>
          </p:cNvSpPr>
          <p:nvPr/>
        </p:nvSpPr>
        <p:spPr bwMode="auto">
          <a:xfrm>
            <a:off x="0" y="930275"/>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5">
            <a:extLst>
              <a:ext uri="{FF2B5EF4-FFF2-40B4-BE49-F238E27FC236}">
                <a16:creationId xmlns:a16="http://schemas.microsoft.com/office/drawing/2014/main" id="{C08CBCA2-F705-40B2-91E7-1E81DEB97A0A}"/>
              </a:ext>
            </a:extLst>
          </p:cNvPr>
          <p:cNvSpPr>
            <a:spLocks noChangeArrowheads="1"/>
          </p:cNvSpPr>
          <p:nvPr/>
        </p:nvSpPr>
        <p:spPr bwMode="auto">
          <a:xfrm>
            <a:off x="0" y="94615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How To Add a Favicon in HTML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You can use any image you like as your favicon. You can also create your own favicon on sites like </a:t>
            </a:r>
            <a:r>
              <a:rPr kumimoji="0" lang="en-US" altLang="en-US" sz="1100" b="0" i="0" u="none" strike="noStrike" cap="none" normalizeH="0" baseline="0">
                <a:ln>
                  <a:noFill/>
                </a:ln>
                <a:solidFill>
                  <a:srgbClr val="000000"/>
                </a:solidFill>
                <a:effectLst/>
                <a:latin typeface="Verdana" panose="020B0604030504040204" pitchFamily="34" charset="0"/>
                <a:hlinkClick r:id="rId4"/>
              </a:rPr>
              <a:t>https://www.favicon.cc</a:t>
            </a:r>
            <a:r>
              <a:rPr kumimoji="0" lang="en-US" altLang="en-US" sz="1100" b="0" i="0" u="none" strike="noStrike" cap="none" normalizeH="0" baseline="0">
                <a:ln>
                  <a:noFill/>
                </a:ln>
                <a:solidFill>
                  <a:srgbClr val="000000"/>
                </a:solidFill>
                <a:effectLst/>
                <a:latin typeface="Verdana" panose="020B060403050404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Footer Placeholder 8">
            <a:extLst>
              <a:ext uri="{FF2B5EF4-FFF2-40B4-BE49-F238E27FC236}">
                <a16:creationId xmlns:a16="http://schemas.microsoft.com/office/drawing/2014/main" id="{A6FC080B-D3DB-9A69-E815-8D6C68F01A1F}"/>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EC8BF88-17AF-C5D5-EFC8-0893DBA2B2D8}"/>
              </a:ext>
            </a:extLst>
          </p:cNvPr>
          <p:cNvSpPr>
            <a:spLocks noGrp="1"/>
          </p:cNvSpPr>
          <p:nvPr>
            <p:ph type="sldNum" sz="quarter" idx="12"/>
          </p:nvPr>
        </p:nvSpPr>
        <p:spPr/>
        <p:txBody>
          <a:bodyPr/>
          <a:lstStyle/>
          <a:p>
            <a:fld id="{9A74A80C-5778-49E5-A000-7BF9B366B601}" type="slidenum">
              <a:rPr lang="en-US" smtClean="0"/>
              <a:t>129</a:t>
            </a:fld>
            <a:endParaRPr lang="en-US"/>
          </a:p>
        </p:txBody>
      </p:sp>
    </p:spTree>
    <p:extLst>
      <p:ext uri="{BB962C8B-B14F-4D97-AF65-F5344CB8AC3E}">
        <p14:creationId xmlns:p14="http://schemas.microsoft.com/office/powerpoint/2010/main" val="20048710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75330-F73F-4292-77A9-2B8B48212782}"/>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ADB6FA8D-1FD6-FD29-F875-E0DAA36F5968}"/>
              </a:ext>
            </a:extLst>
          </p:cNvPr>
          <p:cNvSpPr>
            <a:spLocks noGrp="1" noChangeArrowheads="1"/>
          </p:cNvSpPr>
          <p:nvPr>
            <p:ph idx="1"/>
          </p:nvPr>
        </p:nvSpPr>
        <p:spPr bwMode="auto">
          <a:xfrm>
            <a:off x="952500" y="1791345"/>
            <a:ext cx="9258299" cy="3581707"/>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The width and height Attributes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The </a:t>
            </a:r>
            <a:r>
              <a:rPr kumimoji="0" lang="en-US" altLang="en-US" sz="2400" b="0" i="0" u="none" strike="noStrike" cap="none" normalizeH="0" baseline="0" dirty="0">
                <a:ln>
                  <a:noFill/>
                </a:ln>
                <a:solidFill>
                  <a:srgbClr val="DC143C"/>
                </a:solidFill>
                <a:effectLst/>
                <a:latin typeface="Consolas" panose="020B0609020204030204" pitchFamily="49" charset="0"/>
              </a:rPr>
              <a:t>&lt;</a:t>
            </a:r>
            <a:r>
              <a:rPr kumimoji="0" lang="en-US" altLang="en-US" sz="2400" b="0" i="0" u="none" strike="noStrike" cap="none" normalizeH="0" baseline="0" dirty="0" err="1">
                <a:ln>
                  <a:noFill/>
                </a:ln>
                <a:solidFill>
                  <a:srgbClr val="DC143C"/>
                </a:solidFill>
                <a:effectLst/>
                <a:latin typeface="Consolas" panose="020B0609020204030204" pitchFamily="49" charset="0"/>
              </a:rPr>
              <a:t>img</a:t>
            </a:r>
            <a:r>
              <a:rPr kumimoji="0" lang="en-US" altLang="en-US" sz="2400" b="0" i="0" u="none" strike="noStrike" cap="none" normalizeH="0" baseline="0" dirty="0">
                <a:ln>
                  <a:noFill/>
                </a:ln>
                <a:solidFill>
                  <a:srgbClr val="DC143C"/>
                </a:solidFill>
                <a:effectLst/>
                <a:latin typeface="Consolas" panose="020B0609020204030204" pitchFamily="49" charset="0"/>
              </a:rPr>
              <a:t>&gt;</a:t>
            </a:r>
            <a:r>
              <a:rPr kumimoji="0" lang="en-US" altLang="en-US" sz="2400" b="0" i="0" u="none" strike="noStrike" cap="none" normalizeH="0" baseline="0" dirty="0">
                <a:ln>
                  <a:noFill/>
                </a:ln>
                <a:solidFill>
                  <a:srgbClr val="000000"/>
                </a:solidFill>
                <a:effectLst/>
                <a:latin typeface="Verdana" panose="020B0604030504040204" pitchFamily="34" charset="0"/>
              </a:rPr>
              <a:t> tag should also contain the </a:t>
            </a:r>
            <a:r>
              <a:rPr kumimoji="0" lang="en-US" altLang="en-US" sz="2400" b="0" i="0" u="none" strike="noStrike" cap="none" normalizeH="0" baseline="0" dirty="0">
                <a:ln>
                  <a:noFill/>
                </a:ln>
                <a:solidFill>
                  <a:srgbClr val="DC143C"/>
                </a:solidFill>
                <a:effectLst/>
                <a:latin typeface="Consolas" panose="020B0609020204030204" pitchFamily="49" charset="0"/>
              </a:rPr>
              <a:t>width</a:t>
            </a:r>
            <a:r>
              <a:rPr kumimoji="0" lang="en-US" altLang="en-US" sz="2400" b="0" i="0" u="none" strike="noStrike" cap="none" normalizeH="0" baseline="0" dirty="0">
                <a:ln>
                  <a:noFill/>
                </a:ln>
                <a:solidFill>
                  <a:srgbClr val="000000"/>
                </a:solidFill>
                <a:effectLst/>
                <a:latin typeface="Verdana" panose="020B0604030504040204" pitchFamily="34" charset="0"/>
              </a:rPr>
              <a:t> and </a:t>
            </a:r>
            <a:r>
              <a:rPr kumimoji="0" lang="en-US" altLang="en-US" sz="2400" b="0" i="0" u="none" strike="noStrike" cap="none" normalizeH="0" baseline="0" dirty="0">
                <a:ln>
                  <a:noFill/>
                </a:ln>
                <a:solidFill>
                  <a:srgbClr val="DC143C"/>
                </a:solidFill>
                <a:effectLst/>
                <a:latin typeface="Consolas" panose="020B0609020204030204" pitchFamily="49" charset="0"/>
              </a:rPr>
              <a:t>height</a:t>
            </a:r>
            <a:r>
              <a:rPr kumimoji="0" lang="en-US" altLang="en-US" sz="2400" b="0" i="0" u="none" strike="noStrike" cap="none" normalizeH="0" baseline="0" dirty="0">
                <a:ln>
                  <a:noFill/>
                </a:ln>
                <a:solidFill>
                  <a:srgbClr val="000000"/>
                </a:solidFill>
                <a:effectLst/>
                <a:latin typeface="Verdana" panose="020B0604030504040204" pitchFamily="34" charset="0"/>
              </a:rPr>
              <a:t> attributes, which specify the width and height of the image (in pixels):</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err="1">
                <a:ln>
                  <a:noFill/>
                </a:ln>
                <a:solidFill>
                  <a:srgbClr val="A52A2A"/>
                </a:solidFill>
                <a:effectLst/>
                <a:latin typeface="Consolas" panose="020B0609020204030204" pitchFamily="49" charset="0"/>
              </a:rPr>
              <a:t>img</a:t>
            </a:r>
            <a:r>
              <a:rPr kumimoji="0" lang="en-US" altLang="en-US" sz="2400" b="0" i="0" u="none" strike="noStrike" cap="none" normalizeH="0" baseline="0" dirty="0">
                <a:ln>
                  <a:noFill/>
                </a:ln>
                <a:solidFill>
                  <a:srgbClr val="FF0000"/>
                </a:solidFill>
                <a:effectLst/>
                <a:latin typeface="Consolas" panose="020B0609020204030204" pitchFamily="49" charset="0"/>
              </a:rPr>
              <a:t> </a:t>
            </a:r>
            <a:r>
              <a:rPr kumimoji="0" lang="en-US" altLang="en-US" sz="2400" b="0" i="0" u="none" strike="noStrike" cap="none" normalizeH="0" baseline="0" dirty="0" err="1">
                <a:ln>
                  <a:noFill/>
                </a:ln>
                <a:solidFill>
                  <a:srgbClr val="FF0000"/>
                </a:solidFill>
                <a:effectLst/>
                <a:latin typeface="Consolas" panose="020B0609020204030204" pitchFamily="49" charset="0"/>
              </a:rPr>
              <a:t>src</a:t>
            </a:r>
            <a:r>
              <a:rPr kumimoji="0" lang="en-US" altLang="en-US" sz="2400" b="0" i="0" u="none" strike="noStrike" cap="none" normalizeH="0" baseline="0" dirty="0">
                <a:ln>
                  <a:noFill/>
                </a:ln>
                <a:solidFill>
                  <a:srgbClr val="0000CD"/>
                </a:solidFill>
                <a:effectLst/>
                <a:latin typeface="Consolas" panose="020B0609020204030204" pitchFamily="49" charset="0"/>
              </a:rPr>
              <a:t>="img_girl.jpg"</a:t>
            </a:r>
            <a:r>
              <a:rPr kumimoji="0" lang="en-US" altLang="en-US" sz="2400" b="0" i="0" u="none" strike="noStrike" cap="none" normalizeH="0" baseline="0" dirty="0">
                <a:ln>
                  <a:noFill/>
                </a:ln>
                <a:solidFill>
                  <a:srgbClr val="FF0000"/>
                </a:solidFill>
                <a:effectLst/>
                <a:latin typeface="Consolas" panose="020B0609020204030204" pitchFamily="49" charset="0"/>
              </a:rPr>
              <a:t> width</a:t>
            </a:r>
            <a:r>
              <a:rPr kumimoji="0" lang="en-US" altLang="en-US" sz="2400" b="0" i="0" u="none" strike="noStrike" cap="none" normalizeH="0" baseline="0" dirty="0">
                <a:ln>
                  <a:noFill/>
                </a:ln>
                <a:solidFill>
                  <a:srgbClr val="0000CD"/>
                </a:solidFill>
                <a:effectLst/>
                <a:latin typeface="Consolas" panose="020B0609020204030204" pitchFamily="49" charset="0"/>
              </a:rPr>
              <a:t>="500"</a:t>
            </a:r>
            <a:r>
              <a:rPr kumimoji="0" lang="en-US" altLang="en-US" sz="2400" b="0" i="0" u="none" strike="noStrike" cap="none" normalizeH="0" baseline="0" dirty="0">
                <a:ln>
                  <a:noFill/>
                </a:ln>
                <a:solidFill>
                  <a:srgbClr val="FF0000"/>
                </a:solidFill>
                <a:effectLst/>
                <a:latin typeface="Consolas" panose="020B0609020204030204" pitchFamily="49" charset="0"/>
              </a:rPr>
              <a:t> height</a:t>
            </a:r>
            <a:r>
              <a:rPr kumimoji="0" lang="en-US" altLang="en-US" sz="2400" b="0" i="0" u="none" strike="noStrike" cap="none" normalizeH="0" baseline="0" dirty="0">
                <a:ln>
                  <a:noFill/>
                </a:ln>
                <a:solidFill>
                  <a:srgbClr val="0000CD"/>
                </a:solidFill>
                <a:effectLst/>
                <a:latin typeface="Consolas" panose="020B0609020204030204" pitchFamily="49" charset="0"/>
              </a:rPr>
              <a:t>="600"&gt;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1690BB15-A416-02D8-9841-3D8781FE69F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EB8C87-B33B-751D-9B88-37368F224343}"/>
              </a:ext>
            </a:extLst>
          </p:cNvPr>
          <p:cNvSpPr>
            <a:spLocks noGrp="1"/>
          </p:cNvSpPr>
          <p:nvPr>
            <p:ph type="sldNum" sz="quarter" idx="12"/>
          </p:nvPr>
        </p:nvSpPr>
        <p:spPr/>
        <p:txBody>
          <a:bodyPr/>
          <a:lstStyle/>
          <a:p>
            <a:fld id="{9A74A80C-5778-49E5-A000-7BF9B366B601}" type="slidenum">
              <a:rPr lang="en-US" smtClean="0"/>
              <a:t>13</a:t>
            </a:fld>
            <a:endParaRPr lang="en-US"/>
          </a:p>
        </p:txBody>
      </p:sp>
    </p:spTree>
    <p:extLst>
      <p:ext uri="{BB962C8B-B14F-4D97-AF65-F5344CB8AC3E}">
        <p14:creationId xmlns:p14="http://schemas.microsoft.com/office/powerpoint/2010/main" val="7214801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CE9CE-9D07-A652-C46B-CD9DD603BA0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20B60B9-904A-495A-F245-976D6D1F7B3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B1B2299-45DD-7475-7275-6724011EE353}"/>
              </a:ext>
            </a:extLst>
          </p:cNvPr>
          <p:cNvPicPr>
            <a:picLocks noChangeAspect="1"/>
          </p:cNvPicPr>
          <p:nvPr/>
        </p:nvPicPr>
        <p:blipFill>
          <a:blip r:embed="rId2"/>
          <a:stretch>
            <a:fillRect/>
          </a:stretch>
        </p:blipFill>
        <p:spPr>
          <a:xfrm>
            <a:off x="2157412" y="1247775"/>
            <a:ext cx="7877175" cy="4362450"/>
          </a:xfrm>
          <a:prstGeom prst="rect">
            <a:avLst/>
          </a:prstGeom>
        </p:spPr>
      </p:pic>
      <p:sp>
        <p:nvSpPr>
          <p:cNvPr id="4" name="Footer Placeholder 3">
            <a:extLst>
              <a:ext uri="{FF2B5EF4-FFF2-40B4-BE49-F238E27FC236}">
                <a16:creationId xmlns:a16="http://schemas.microsoft.com/office/drawing/2014/main" id="{443876D5-0319-02F8-C7B9-E77C9B483E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E3215B-73F5-C7BC-97E9-976DF2264F80}"/>
              </a:ext>
            </a:extLst>
          </p:cNvPr>
          <p:cNvSpPr>
            <a:spLocks noGrp="1"/>
          </p:cNvSpPr>
          <p:nvPr>
            <p:ph type="sldNum" sz="quarter" idx="12"/>
          </p:nvPr>
        </p:nvSpPr>
        <p:spPr/>
        <p:txBody>
          <a:bodyPr/>
          <a:lstStyle/>
          <a:p>
            <a:fld id="{9A74A80C-5778-49E5-A000-7BF9B366B601}" type="slidenum">
              <a:rPr lang="en-US" smtClean="0"/>
              <a:t>130</a:t>
            </a:fld>
            <a:endParaRPr lang="en-US"/>
          </a:p>
        </p:txBody>
      </p:sp>
    </p:spTree>
    <p:extLst>
      <p:ext uri="{BB962C8B-B14F-4D97-AF65-F5344CB8AC3E}">
        <p14:creationId xmlns:p14="http://schemas.microsoft.com/office/powerpoint/2010/main" val="418509469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7DCF3-15D7-43B1-73BC-B3D6663D6F86}"/>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58329E8A-C722-08E5-2FE3-DF0640A8995C}"/>
              </a:ext>
            </a:extLst>
          </p:cNvPr>
          <p:cNvSpPr>
            <a:spLocks noGrp="1" noChangeArrowheads="1"/>
          </p:cNvSpPr>
          <p:nvPr>
            <p:ph idx="1"/>
          </p:nvPr>
        </p:nvSpPr>
        <p:spPr bwMode="auto">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Next, add a </a:t>
            </a:r>
            <a:r>
              <a:rPr kumimoji="0" lang="en-US" altLang="en-US" sz="1100" b="0" i="0" u="none" strike="noStrike" cap="none" normalizeH="0" baseline="0">
                <a:ln>
                  <a:noFill/>
                </a:ln>
                <a:solidFill>
                  <a:srgbClr val="DC143C"/>
                </a:solidFill>
                <a:effectLst/>
                <a:latin typeface="Consolas" panose="020B0609020204030204" pitchFamily="49" charset="0"/>
              </a:rPr>
              <a:t>&lt;link&gt;</a:t>
            </a:r>
            <a:r>
              <a:rPr kumimoji="0" lang="en-US" altLang="en-US" sz="1100" b="0" i="0" u="none" strike="noStrike" cap="none" normalizeH="0" baseline="0">
                <a:ln>
                  <a:noFill/>
                </a:ln>
                <a:solidFill>
                  <a:srgbClr val="000000"/>
                </a:solidFill>
                <a:effectLst/>
                <a:latin typeface="Verdana" panose="020B0604030504040204" pitchFamily="34" charset="0"/>
              </a:rPr>
              <a:t> element to your "index.html" file, after the </a:t>
            </a:r>
            <a:r>
              <a:rPr kumimoji="0" lang="en-US" altLang="en-US" sz="1100" b="0" i="0" u="none" strike="noStrike" cap="none" normalizeH="0" baseline="0">
                <a:ln>
                  <a:noFill/>
                </a:ln>
                <a:solidFill>
                  <a:srgbClr val="DC143C"/>
                </a:solidFill>
                <a:effectLst/>
                <a:latin typeface="Consolas" panose="020B0609020204030204" pitchFamily="49" charset="0"/>
              </a:rPr>
              <a:t>&lt;title&gt;</a:t>
            </a:r>
            <a:r>
              <a:rPr kumimoji="0" lang="en-US" altLang="en-US" sz="1100" b="0" i="0" u="none" strike="noStrike" cap="none" normalizeH="0" baseline="0">
                <a:ln>
                  <a:noFill/>
                </a:ln>
                <a:solidFill>
                  <a:srgbClr val="000000"/>
                </a:solidFill>
                <a:effectLst/>
                <a:latin typeface="Verdana" panose="020B0604030504040204" pitchFamily="34" charset="0"/>
              </a:rPr>
              <a:t> element, like this:</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!DOCTYPE</a:t>
            </a:r>
            <a:r>
              <a:rPr kumimoji="0" lang="en-US" altLang="en-US" sz="1100" b="0" i="0" u="none" strike="noStrike" cap="none" normalizeH="0" baseline="0">
                <a:ln>
                  <a:noFill/>
                </a:ln>
                <a:solidFill>
                  <a:srgbClr val="FF0000"/>
                </a:solidFill>
                <a:effectLst/>
                <a:latin typeface="Consolas" panose="020B0609020204030204" pitchFamily="49" charset="0"/>
              </a:rPr>
              <a:t> html</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html</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head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title</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My Page Title</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/title</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link</a:t>
            </a:r>
            <a:r>
              <a:rPr kumimoji="0" lang="en-US" altLang="en-US" sz="1100" b="0" i="0" u="none" strike="noStrike" cap="none" normalizeH="0" baseline="0">
                <a:ln>
                  <a:noFill/>
                </a:ln>
                <a:solidFill>
                  <a:srgbClr val="FF0000"/>
                </a:solidFill>
                <a:effectLst/>
                <a:latin typeface="Consolas" panose="020B0609020204030204" pitchFamily="49" charset="0"/>
              </a:rPr>
              <a:t> rel</a:t>
            </a:r>
            <a:r>
              <a:rPr kumimoji="0" lang="en-US" altLang="en-US" sz="1100" b="0" i="0" u="none" strike="noStrike" cap="none" normalizeH="0" baseline="0">
                <a:ln>
                  <a:noFill/>
                </a:ln>
                <a:solidFill>
                  <a:srgbClr val="0000CD"/>
                </a:solidFill>
                <a:effectLst/>
                <a:latin typeface="Consolas" panose="020B0609020204030204" pitchFamily="49" charset="0"/>
              </a:rPr>
              <a:t>="icon"</a:t>
            </a:r>
            <a:r>
              <a:rPr kumimoji="0" lang="en-US" altLang="en-US" sz="1100" b="0" i="0" u="none" strike="noStrike" cap="none" normalizeH="0" baseline="0">
                <a:ln>
                  <a:noFill/>
                </a:ln>
                <a:solidFill>
                  <a:srgbClr val="FF0000"/>
                </a:solidFill>
                <a:effectLst/>
                <a:latin typeface="Consolas" panose="020B0609020204030204" pitchFamily="49" charset="0"/>
              </a:rPr>
              <a:t> type</a:t>
            </a:r>
            <a:r>
              <a:rPr kumimoji="0" lang="en-US" altLang="en-US" sz="1100" b="0" i="0" u="none" strike="noStrike" cap="none" normalizeH="0" baseline="0">
                <a:ln>
                  <a:noFill/>
                </a:ln>
                <a:solidFill>
                  <a:srgbClr val="0000CD"/>
                </a:solidFill>
                <a:effectLst/>
                <a:latin typeface="Consolas" panose="020B0609020204030204" pitchFamily="49" charset="0"/>
              </a:rPr>
              <a:t>="image/x-icon"</a:t>
            </a:r>
            <a:r>
              <a:rPr kumimoji="0" lang="en-US" altLang="en-US" sz="1100" b="0" i="0" u="none" strike="noStrike" cap="none" normalizeH="0" baseline="0">
                <a:ln>
                  <a:noFill/>
                </a:ln>
                <a:solidFill>
                  <a:srgbClr val="FF0000"/>
                </a:solidFill>
                <a:effectLst/>
                <a:latin typeface="Consolas" panose="020B0609020204030204" pitchFamily="49" charset="0"/>
              </a:rPr>
              <a:t> href</a:t>
            </a:r>
            <a:r>
              <a:rPr kumimoji="0" lang="en-US" altLang="en-US" sz="1100" b="0" i="0" u="none" strike="noStrike" cap="none" normalizeH="0" baseline="0">
                <a:ln>
                  <a:noFill/>
                </a:ln>
                <a:solidFill>
                  <a:srgbClr val="0000CD"/>
                </a:solidFill>
                <a:effectLst/>
                <a:latin typeface="Consolas" panose="020B0609020204030204" pitchFamily="49" charset="0"/>
              </a:rPr>
              <a:t>="/images/favicon.ico"&gt;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/head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body</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h1</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This is a Heading</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/h1</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This is a paragraph.</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/body</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/html</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7D9E1101-719C-33F3-70F6-A266A98F1A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3486E49-7C86-DC81-FDD1-6B5FD6F84269}"/>
              </a:ext>
            </a:extLst>
          </p:cNvPr>
          <p:cNvSpPr>
            <a:spLocks noGrp="1"/>
          </p:cNvSpPr>
          <p:nvPr>
            <p:ph type="sldNum" sz="quarter" idx="12"/>
          </p:nvPr>
        </p:nvSpPr>
        <p:spPr/>
        <p:txBody>
          <a:bodyPr/>
          <a:lstStyle/>
          <a:p>
            <a:fld id="{9A74A80C-5778-49E5-A000-7BF9B366B601}" type="slidenum">
              <a:rPr lang="en-US" smtClean="0"/>
              <a:t>131</a:t>
            </a:fld>
            <a:endParaRPr lang="en-US"/>
          </a:p>
        </p:txBody>
      </p:sp>
    </p:spTree>
    <p:extLst>
      <p:ext uri="{BB962C8B-B14F-4D97-AF65-F5344CB8AC3E}">
        <p14:creationId xmlns:p14="http://schemas.microsoft.com/office/powerpoint/2010/main" val="144307067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0FAC8-254F-3BFE-C56B-C04B5BEEB49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056928-3B60-35AA-91D4-198BE399F25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25CDCC5-4629-45E9-0F03-1EAE75F20A3E}"/>
              </a:ext>
            </a:extLst>
          </p:cNvPr>
          <p:cNvPicPr>
            <a:picLocks noChangeAspect="1"/>
          </p:cNvPicPr>
          <p:nvPr/>
        </p:nvPicPr>
        <p:blipFill>
          <a:blip r:embed="rId2"/>
          <a:stretch>
            <a:fillRect/>
          </a:stretch>
        </p:blipFill>
        <p:spPr>
          <a:xfrm>
            <a:off x="2205037" y="204787"/>
            <a:ext cx="7781925" cy="6448425"/>
          </a:xfrm>
          <a:prstGeom prst="rect">
            <a:avLst/>
          </a:prstGeom>
        </p:spPr>
      </p:pic>
      <p:sp>
        <p:nvSpPr>
          <p:cNvPr id="4" name="Footer Placeholder 3">
            <a:extLst>
              <a:ext uri="{FF2B5EF4-FFF2-40B4-BE49-F238E27FC236}">
                <a16:creationId xmlns:a16="http://schemas.microsoft.com/office/drawing/2014/main" id="{7F34E600-2EA8-7052-E1DC-D31F2545FF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46E519-72DB-E2D1-4F00-54FC816CBE8F}"/>
              </a:ext>
            </a:extLst>
          </p:cNvPr>
          <p:cNvSpPr>
            <a:spLocks noGrp="1"/>
          </p:cNvSpPr>
          <p:nvPr>
            <p:ph type="sldNum" sz="quarter" idx="12"/>
          </p:nvPr>
        </p:nvSpPr>
        <p:spPr/>
        <p:txBody>
          <a:bodyPr/>
          <a:lstStyle/>
          <a:p>
            <a:fld id="{9A74A80C-5778-49E5-A000-7BF9B366B601}" type="slidenum">
              <a:rPr lang="en-US" smtClean="0"/>
              <a:t>132</a:t>
            </a:fld>
            <a:endParaRPr lang="en-US"/>
          </a:p>
        </p:txBody>
      </p:sp>
    </p:spTree>
    <p:extLst>
      <p:ext uri="{BB962C8B-B14F-4D97-AF65-F5344CB8AC3E}">
        <p14:creationId xmlns:p14="http://schemas.microsoft.com/office/powerpoint/2010/main" val="403927803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1D070-66EB-5AE3-23EF-B3172FBA9AC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39A90D1-8536-0878-E1C3-99814FCFC184}"/>
              </a:ext>
            </a:extLst>
          </p:cNvPr>
          <p:cNvPicPr>
            <a:picLocks noGrp="1" noChangeAspect="1"/>
          </p:cNvPicPr>
          <p:nvPr>
            <p:ph idx="1"/>
          </p:nvPr>
        </p:nvPicPr>
        <p:blipFill>
          <a:blip r:embed="rId2"/>
          <a:stretch>
            <a:fillRect/>
          </a:stretch>
        </p:blipFill>
        <p:spPr>
          <a:xfrm>
            <a:off x="2243137" y="2253456"/>
            <a:ext cx="7705725" cy="3495675"/>
          </a:xfrm>
        </p:spPr>
      </p:pic>
      <p:sp>
        <p:nvSpPr>
          <p:cNvPr id="3" name="Footer Placeholder 2">
            <a:extLst>
              <a:ext uri="{FF2B5EF4-FFF2-40B4-BE49-F238E27FC236}">
                <a16:creationId xmlns:a16="http://schemas.microsoft.com/office/drawing/2014/main" id="{5E82FA8B-743A-F8FF-D435-4B1DF241EC4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4E8CB4-E84F-C0A4-9B71-330072E8DC9C}"/>
              </a:ext>
            </a:extLst>
          </p:cNvPr>
          <p:cNvSpPr>
            <a:spLocks noGrp="1"/>
          </p:cNvSpPr>
          <p:nvPr>
            <p:ph type="sldNum" sz="quarter" idx="12"/>
          </p:nvPr>
        </p:nvSpPr>
        <p:spPr/>
        <p:txBody>
          <a:bodyPr/>
          <a:lstStyle/>
          <a:p>
            <a:fld id="{9A74A80C-5778-49E5-A000-7BF9B366B601}" type="slidenum">
              <a:rPr lang="en-US" smtClean="0"/>
              <a:t>133</a:t>
            </a:fld>
            <a:endParaRPr lang="en-US"/>
          </a:p>
        </p:txBody>
      </p:sp>
    </p:spTree>
    <p:extLst>
      <p:ext uri="{BB962C8B-B14F-4D97-AF65-F5344CB8AC3E}">
        <p14:creationId xmlns:p14="http://schemas.microsoft.com/office/powerpoint/2010/main" val="150719932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98C9D-E04A-8F61-D152-B6E0E62DA7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975F995-9BEB-66E4-74D9-59C59DE189F1}"/>
              </a:ext>
            </a:extLst>
          </p:cNvPr>
          <p:cNvSpPr>
            <a:spLocks noGrp="1"/>
          </p:cNvSpPr>
          <p:nvPr>
            <p:ph idx="1"/>
          </p:nvPr>
        </p:nvSpPr>
        <p:spPr/>
        <p:txBody>
          <a:bodyPr/>
          <a:lstStyle/>
          <a:p>
            <a:endParaRPr lang="en-US" dirty="0"/>
          </a:p>
        </p:txBody>
      </p:sp>
      <p:sp>
        <p:nvSpPr>
          <p:cNvPr id="4" name="Rectangle 1">
            <a:extLst>
              <a:ext uri="{FF2B5EF4-FFF2-40B4-BE49-F238E27FC236}">
                <a16:creationId xmlns:a16="http://schemas.microsoft.com/office/drawing/2014/main" id="{7F854A53-4F8B-5FF3-4D6E-41D2B8C420CC}"/>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52352" tIns="133308" rIns="-152352" bIns="13330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31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HTML Page Title</a:t>
            </a:r>
          </a:p>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FFFFFF"/>
                </a:solidFill>
                <a:effectLst/>
                <a:latin typeface="Source Sans Pro" panose="020B0503030403020204" pitchFamily="34" charset="0"/>
                <a:hlinkClick r:id="rId2"/>
              </a:rPr>
              <a:t>❮ Previous</a:t>
            </a:r>
            <a:r>
              <a:rPr kumimoji="0" lang="en-US" altLang="en-US" sz="1300" b="0" i="0" u="none" strike="noStrike" cap="none" normalizeH="0" baseline="0">
                <a:ln>
                  <a:noFill/>
                </a:ln>
                <a:solidFill>
                  <a:srgbClr val="FFFFFF"/>
                </a:solidFill>
                <a:effectLst/>
                <a:latin typeface="Source Sans Pro" panose="020B0503030403020204" pitchFamily="34" charset="0"/>
                <a:hlinkClick r:id="rId3"/>
              </a:rPr>
              <a:t>Next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CBC256A9-99DB-04A0-889B-8057EAA55FAB}"/>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3">
            <a:extLst>
              <a:ext uri="{FF2B5EF4-FFF2-40B4-BE49-F238E27FC236}">
                <a16:creationId xmlns:a16="http://schemas.microsoft.com/office/drawing/2014/main" id="{A2BD7F59-8053-A714-E581-3FE8AC18C296}"/>
              </a:ext>
            </a:extLst>
          </p:cNvPr>
          <p:cNvSpPr>
            <a:spLocks noChangeArrowheads="1"/>
          </p:cNvSpPr>
          <p:nvPr/>
        </p:nvSpPr>
        <p:spPr bwMode="auto">
          <a:xfrm>
            <a:off x="0" y="473075"/>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52352" tIns="133308" rIns="-152352" bIns="13330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Verdana" panose="020B0604030504040204" pitchFamily="34" charset="0"/>
              </a:rPr>
              <a:t>Every web page should have a page title to describe the meaning of the page.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BF26D579-B7BD-CE80-4B5F-C243D8D29C39}"/>
              </a:ext>
            </a:extLst>
          </p:cNvPr>
          <p:cNvSpPr>
            <a:spLocks noChangeArrowheads="1"/>
          </p:cNvSpPr>
          <p:nvPr/>
        </p:nvSpPr>
        <p:spPr bwMode="auto">
          <a:xfrm>
            <a:off x="0" y="930275"/>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5">
            <a:extLst>
              <a:ext uri="{FF2B5EF4-FFF2-40B4-BE49-F238E27FC236}">
                <a16:creationId xmlns:a16="http://schemas.microsoft.com/office/drawing/2014/main" id="{B72E7ABB-194C-1F64-9AA9-EC77186406ED}"/>
              </a:ext>
            </a:extLst>
          </p:cNvPr>
          <p:cNvSpPr>
            <a:spLocks noChangeArrowheads="1"/>
          </p:cNvSpPr>
          <p:nvPr/>
        </p:nvSpPr>
        <p:spPr bwMode="auto">
          <a:xfrm>
            <a:off x="0" y="946150"/>
            <a:ext cx="12192000" cy="457200"/>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a:t>
            </a:r>
            <a:r>
              <a:rPr kumimoji="0" lang="en-US" altLang="en-US" sz="1100" b="0" i="0" u="none" strike="noStrike" cap="none" normalizeH="0" baseline="0">
                <a:ln>
                  <a:noFill/>
                </a:ln>
                <a:solidFill>
                  <a:srgbClr val="DC143C"/>
                </a:solidFill>
                <a:effectLst/>
                <a:latin typeface="Consolas" panose="020B0609020204030204" pitchFamily="49" charset="0"/>
              </a:rPr>
              <a:t>&lt;title&gt;</a:t>
            </a:r>
            <a:r>
              <a:rPr kumimoji="0" lang="en-US" altLang="en-US" sz="1100" b="0" i="0" u="none" strike="noStrike" cap="none" normalizeH="0" baseline="0">
                <a:ln>
                  <a:noFill/>
                </a:ln>
                <a:solidFill>
                  <a:srgbClr val="000000"/>
                </a:solidFill>
                <a:effectLst/>
                <a:latin typeface="Verdana" panose="020B0604030504040204" pitchFamily="34" charset="0"/>
              </a:rPr>
              <a:t> element adds a title to your page:</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!DOCTYPE</a:t>
            </a:r>
            <a:r>
              <a:rPr kumimoji="0" lang="en-US" altLang="en-US" sz="1100" b="0" i="0" u="none" strike="noStrike" cap="none" normalizeH="0" baseline="0">
                <a:ln>
                  <a:noFill/>
                </a:ln>
                <a:solidFill>
                  <a:srgbClr val="FF0000"/>
                </a:solidFill>
                <a:effectLst/>
                <a:latin typeface="Consolas" panose="020B0609020204030204" pitchFamily="49" charset="0"/>
              </a:rPr>
              <a:t> html</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html</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head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title</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HTML Tutorial</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/title</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/head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body</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The content of the document......</a:t>
            </a:r>
            <a:br>
              <a:rPr kumimoji="0" lang="en-US" altLang="en-US" sz="1100" b="0" i="0" u="none" strike="noStrike" cap="none" normalizeH="0" baseline="0">
                <a:ln>
                  <a:noFill/>
                </a:ln>
                <a:solidFill>
                  <a:srgbClr val="000000"/>
                </a:solidFill>
                <a:effectLst/>
                <a:latin typeface="Consolas" panose="020B0609020204030204" pitchFamily="49" charset="0"/>
              </a:rPr>
            </a:b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/body</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/html</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Footer Placeholder 8">
            <a:extLst>
              <a:ext uri="{FF2B5EF4-FFF2-40B4-BE49-F238E27FC236}">
                <a16:creationId xmlns:a16="http://schemas.microsoft.com/office/drawing/2014/main" id="{FF62394B-D97C-93BE-F7E1-0DD6137E83B1}"/>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5F399A06-E248-E903-5687-5B123F5B977F}"/>
              </a:ext>
            </a:extLst>
          </p:cNvPr>
          <p:cNvSpPr>
            <a:spLocks noGrp="1"/>
          </p:cNvSpPr>
          <p:nvPr>
            <p:ph type="sldNum" sz="quarter" idx="12"/>
          </p:nvPr>
        </p:nvSpPr>
        <p:spPr/>
        <p:txBody>
          <a:bodyPr/>
          <a:lstStyle/>
          <a:p>
            <a:fld id="{9A74A80C-5778-49E5-A000-7BF9B366B601}" type="slidenum">
              <a:rPr lang="en-US" smtClean="0"/>
              <a:t>134</a:t>
            </a:fld>
            <a:endParaRPr lang="en-US"/>
          </a:p>
        </p:txBody>
      </p:sp>
    </p:spTree>
    <p:extLst>
      <p:ext uri="{BB962C8B-B14F-4D97-AF65-F5344CB8AC3E}">
        <p14:creationId xmlns:p14="http://schemas.microsoft.com/office/powerpoint/2010/main" val="29162274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6592E-BA9F-B7B5-4C45-CED0340D710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CA2FC07-F71F-8765-B6CE-D10533D0E7E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8C75F13-C567-5AFF-EAA5-C5C210E4F491}"/>
              </a:ext>
            </a:extLst>
          </p:cNvPr>
          <p:cNvPicPr>
            <a:picLocks noChangeAspect="1"/>
          </p:cNvPicPr>
          <p:nvPr/>
        </p:nvPicPr>
        <p:blipFill>
          <a:blip r:embed="rId2"/>
          <a:stretch>
            <a:fillRect/>
          </a:stretch>
        </p:blipFill>
        <p:spPr>
          <a:xfrm>
            <a:off x="2247900" y="85725"/>
            <a:ext cx="7696200" cy="6686550"/>
          </a:xfrm>
          <a:prstGeom prst="rect">
            <a:avLst/>
          </a:prstGeom>
        </p:spPr>
      </p:pic>
      <p:sp>
        <p:nvSpPr>
          <p:cNvPr id="4" name="Footer Placeholder 3">
            <a:extLst>
              <a:ext uri="{FF2B5EF4-FFF2-40B4-BE49-F238E27FC236}">
                <a16:creationId xmlns:a16="http://schemas.microsoft.com/office/drawing/2014/main" id="{82459DA4-113B-97A8-4D50-0F90922685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0A0962-1978-2C98-01E1-E27B4E8A4FA6}"/>
              </a:ext>
            </a:extLst>
          </p:cNvPr>
          <p:cNvSpPr>
            <a:spLocks noGrp="1"/>
          </p:cNvSpPr>
          <p:nvPr>
            <p:ph type="sldNum" sz="quarter" idx="12"/>
          </p:nvPr>
        </p:nvSpPr>
        <p:spPr/>
        <p:txBody>
          <a:bodyPr/>
          <a:lstStyle/>
          <a:p>
            <a:fld id="{9A74A80C-5778-49E5-A000-7BF9B366B601}" type="slidenum">
              <a:rPr lang="en-US" smtClean="0"/>
              <a:t>135</a:t>
            </a:fld>
            <a:endParaRPr lang="en-US"/>
          </a:p>
        </p:txBody>
      </p:sp>
    </p:spTree>
    <p:extLst>
      <p:ext uri="{BB962C8B-B14F-4D97-AF65-F5344CB8AC3E}">
        <p14:creationId xmlns:p14="http://schemas.microsoft.com/office/powerpoint/2010/main" val="16601331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565F1-9081-26AD-8A2D-6BA0A5CFB95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7EAD9A9-9990-FF3F-9C29-A2D1C5C8583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F03C35D-DAB6-3326-6630-821554094E8D}"/>
              </a:ext>
            </a:extLst>
          </p:cNvPr>
          <p:cNvPicPr>
            <a:picLocks noChangeAspect="1"/>
          </p:cNvPicPr>
          <p:nvPr/>
        </p:nvPicPr>
        <p:blipFill>
          <a:blip r:embed="rId2"/>
          <a:stretch>
            <a:fillRect/>
          </a:stretch>
        </p:blipFill>
        <p:spPr>
          <a:xfrm>
            <a:off x="152400" y="414337"/>
            <a:ext cx="11887200" cy="6029325"/>
          </a:xfrm>
          <a:prstGeom prst="rect">
            <a:avLst/>
          </a:prstGeom>
        </p:spPr>
      </p:pic>
      <p:sp>
        <p:nvSpPr>
          <p:cNvPr id="4" name="Footer Placeholder 3">
            <a:extLst>
              <a:ext uri="{FF2B5EF4-FFF2-40B4-BE49-F238E27FC236}">
                <a16:creationId xmlns:a16="http://schemas.microsoft.com/office/drawing/2014/main" id="{80C57D40-FCA9-CCB7-2756-1B79CFD5A0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88E18B-ED12-9C51-138A-C783D05AF8F4}"/>
              </a:ext>
            </a:extLst>
          </p:cNvPr>
          <p:cNvSpPr>
            <a:spLocks noGrp="1"/>
          </p:cNvSpPr>
          <p:nvPr>
            <p:ph type="sldNum" sz="quarter" idx="12"/>
          </p:nvPr>
        </p:nvSpPr>
        <p:spPr/>
        <p:txBody>
          <a:bodyPr/>
          <a:lstStyle/>
          <a:p>
            <a:fld id="{9A74A80C-5778-49E5-A000-7BF9B366B601}" type="slidenum">
              <a:rPr lang="en-US" smtClean="0"/>
              <a:t>136</a:t>
            </a:fld>
            <a:endParaRPr lang="en-US"/>
          </a:p>
        </p:txBody>
      </p:sp>
    </p:spTree>
    <p:extLst>
      <p:ext uri="{BB962C8B-B14F-4D97-AF65-F5344CB8AC3E}">
        <p14:creationId xmlns:p14="http://schemas.microsoft.com/office/powerpoint/2010/main" val="425547506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A09B6-9F1B-1B62-5AAA-DC41D0AAED6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C92562A-5731-8214-37E5-69D14FC57E84}"/>
              </a:ext>
            </a:extLst>
          </p:cNvPr>
          <p:cNvSpPr>
            <a:spLocks noGrp="1"/>
          </p:cNvSpPr>
          <p:nvPr>
            <p:ph idx="1"/>
          </p:nvPr>
        </p:nvSpPr>
        <p:spPr/>
        <p:txBody>
          <a:bodyPr/>
          <a:lstStyle/>
          <a:p>
            <a:endParaRPr lang="en-US" dirty="0"/>
          </a:p>
        </p:txBody>
      </p:sp>
      <p:sp>
        <p:nvSpPr>
          <p:cNvPr id="5" name="TextBox 4">
            <a:extLst>
              <a:ext uri="{FF2B5EF4-FFF2-40B4-BE49-F238E27FC236}">
                <a16:creationId xmlns:a16="http://schemas.microsoft.com/office/drawing/2014/main" id="{8D83E853-9D8A-0A3C-1F97-623245DAF3EE}"/>
              </a:ext>
            </a:extLst>
          </p:cNvPr>
          <p:cNvSpPr txBox="1"/>
          <p:nvPr/>
        </p:nvSpPr>
        <p:spPr>
          <a:xfrm>
            <a:off x="3048000" y="-1326148"/>
            <a:ext cx="6096000" cy="9510296"/>
          </a:xfrm>
          <a:prstGeom prst="rect">
            <a:avLst/>
          </a:prstGeom>
          <a:noFill/>
        </p:spPr>
        <p:txBody>
          <a:bodyPr wrap="square">
            <a:spAutoFit/>
          </a:bodyPr>
          <a:lstStyle/>
          <a:p>
            <a:r>
              <a:rPr lang="en-US" dirty="0"/>
              <a:t>&lt;!DOCTYPE html&gt;</a:t>
            </a:r>
          </a:p>
          <a:p>
            <a:r>
              <a:rPr lang="en-US" dirty="0"/>
              <a:t>&lt;html&gt;</a:t>
            </a:r>
          </a:p>
          <a:p>
            <a:r>
              <a:rPr lang="en-US" dirty="0"/>
              <a:t>&lt;style&gt;</a:t>
            </a:r>
          </a:p>
          <a:p>
            <a:r>
              <a:rPr lang="en-US" dirty="0"/>
              <a:t>table, </a:t>
            </a:r>
            <a:r>
              <a:rPr lang="en-US" dirty="0" err="1"/>
              <a:t>th</a:t>
            </a:r>
            <a:r>
              <a:rPr lang="en-US" dirty="0"/>
              <a:t>, td {</a:t>
            </a:r>
          </a:p>
          <a:p>
            <a:r>
              <a:rPr lang="en-US" dirty="0"/>
              <a:t>  border:1px solid black;</a:t>
            </a:r>
          </a:p>
          <a:p>
            <a:r>
              <a:rPr lang="en-US" dirty="0"/>
              <a:t>}</a:t>
            </a:r>
          </a:p>
          <a:p>
            <a:r>
              <a:rPr lang="en-US" dirty="0"/>
              <a:t>&lt;/style&gt;</a:t>
            </a:r>
          </a:p>
          <a:p>
            <a:r>
              <a:rPr lang="en-US" dirty="0"/>
              <a:t>&lt;body&gt;</a:t>
            </a:r>
          </a:p>
          <a:p>
            <a:endParaRPr lang="en-US" dirty="0"/>
          </a:p>
          <a:p>
            <a:r>
              <a:rPr lang="en-US" dirty="0"/>
              <a:t>&lt;h2&gt;A basic HTML table&lt;/h2&gt;</a:t>
            </a:r>
          </a:p>
          <a:p>
            <a:endParaRPr lang="en-US" dirty="0"/>
          </a:p>
          <a:p>
            <a:r>
              <a:rPr lang="en-US" dirty="0"/>
              <a:t>&lt;table style="width:100%"&gt;</a:t>
            </a:r>
          </a:p>
          <a:p>
            <a:r>
              <a:rPr lang="en-US" dirty="0"/>
              <a:t>  &lt;tr&gt;</a:t>
            </a:r>
          </a:p>
          <a:p>
            <a:r>
              <a:rPr lang="en-US" dirty="0"/>
              <a:t>    &lt;</a:t>
            </a:r>
            <a:r>
              <a:rPr lang="en-US" dirty="0" err="1"/>
              <a:t>th</a:t>
            </a:r>
            <a:r>
              <a:rPr lang="en-US" dirty="0"/>
              <a:t>&gt;Company&lt;/</a:t>
            </a:r>
            <a:r>
              <a:rPr lang="en-US" dirty="0" err="1"/>
              <a:t>th</a:t>
            </a:r>
            <a:r>
              <a:rPr lang="en-US" dirty="0"/>
              <a:t>&gt;</a:t>
            </a:r>
          </a:p>
          <a:p>
            <a:r>
              <a:rPr lang="en-US" dirty="0"/>
              <a:t>    &lt;</a:t>
            </a:r>
            <a:r>
              <a:rPr lang="en-US" dirty="0" err="1"/>
              <a:t>th</a:t>
            </a:r>
            <a:r>
              <a:rPr lang="en-US" dirty="0"/>
              <a:t>&gt;Contact&lt;/</a:t>
            </a:r>
            <a:r>
              <a:rPr lang="en-US" dirty="0" err="1"/>
              <a:t>th</a:t>
            </a:r>
            <a:r>
              <a:rPr lang="en-US" dirty="0"/>
              <a:t>&gt;</a:t>
            </a:r>
          </a:p>
          <a:p>
            <a:r>
              <a:rPr lang="en-US" dirty="0"/>
              <a:t>    &lt;</a:t>
            </a:r>
            <a:r>
              <a:rPr lang="en-US" dirty="0" err="1"/>
              <a:t>th</a:t>
            </a:r>
            <a:r>
              <a:rPr lang="en-US" dirty="0"/>
              <a:t>&gt;Country&lt;/</a:t>
            </a:r>
            <a:r>
              <a:rPr lang="en-US" dirty="0" err="1"/>
              <a:t>th</a:t>
            </a:r>
            <a:r>
              <a:rPr lang="en-US" dirty="0"/>
              <a:t>&gt;</a:t>
            </a:r>
          </a:p>
          <a:p>
            <a:r>
              <a:rPr lang="en-US" dirty="0"/>
              <a:t>  &lt;/tr&gt;</a:t>
            </a:r>
          </a:p>
          <a:p>
            <a:r>
              <a:rPr lang="en-US" dirty="0"/>
              <a:t>  &lt;tr&gt;</a:t>
            </a:r>
          </a:p>
          <a:p>
            <a:r>
              <a:rPr lang="en-US" dirty="0"/>
              <a:t>    &lt;td&gt;</a:t>
            </a:r>
            <a:r>
              <a:rPr lang="en-US" dirty="0" err="1"/>
              <a:t>Alfreds</a:t>
            </a:r>
            <a:r>
              <a:rPr lang="en-US" dirty="0"/>
              <a:t> </a:t>
            </a:r>
            <a:r>
              <a:rPr lang="en-US" dirty="0" err="1"/>
              <a:t>Futterkiste</a:t>
            </a:r>
            <a:r>
              <a:rPr lang="en-US" dirty="0"/>
              <a:t>&lt;/td&gt;</a:t>
            </a:r>
          </a:p>
          <a:p>
            <a:r>
              <a:rPr lang="en-US" dirty="0"/>
              <a:t>    &lt;td&gt;Maria Anders&lt;/td&gt;</a:t>
            </a:r>
          </a:p>
          <a:p>
            <a:r>
              <a:rPr lang="en-US" dirty="0"/>
              <a:t>    &lt;td&gt;Germany&lt;/td&gt;</a:t>
            </a:r>
          </a:p>
          <a:p>
            <a:r>
              <a:rPr lang="en-US" dirty="0"/>
              <a:t>  &lt;/tr&gt;</a:t>
            </a:r>
          </a:p>
          <a:p>
            <a:r>
              <a:rPr lang="en-US" dirty="0"/>
              <a:t>  &lt;tr&gt;</a:t>
            </a:r>
          </a:p>
          <a:p>
            <a:r>
              <a:rPr lang="en-US" dirty="0"/>
              <a:t>    &lt;td&gt;Centro </a:t>
            </a:r>
            <a:r>
              <a:rPr lang="en-US" dirty="0" err="1"/>
              <a:t>comercial</a:t>
            </a:r>
            <a:r>
              <a:rPr lang="en-US" dirty="0"/>
              <a:t> Moctezuma&lt;/td&gt;</a:t>
            </a:r>
          </a:p>
          <a:p>
            <a:r>
              <a:rPr lang="en-US" dirty="0"/>
              <a:t>    &lt;td&gt;Francisco Chang&lt;/td&gt;</a:t>
            </a:r>
          </a:p>
          <a:p>
            <a:r>
              <a:rPr lang="en-US" dirty="0"/>
              <a:t>    &lt;td&gt;Mexico&lt;/td&gt;</a:t>
            </a:r>
          </a:p>
          <a:p>
            <a:r>
              <a:rPr lang="en-US" dirty="0"/>
              <a:t>  &lt;/tr&gt;</a:t>
            </a:r>
          </a:p>
          <a:p>
            <a:r>
              <a:rPr lang="en-US" dirty="0"/>
              <a:t>&lt;/table&gt;</a:t>
            </a:r>
          </a:p>
          <a:p>
            <a:endParaRPr lang="en-US" dirty="0"/>
          </a:p>
          <a:p>
            <a:r>
              <a:rPr lang="en-US" dirty="0"/>
              <a:t>&lt;p&gt;To understand the example better, we have added borders to the table.&lt;/p&gt;</a:t>
            </a:r>
          </a:p>
          <a:p>
            <a:endParaRPr lang="en-US" dirty="0"/>
          </a:p>
          <a:p>
            <a:r>
              <a:rPr lang="en-US" dirty="0"/>
              <a:t>&lt;/body&gt;</a:t>
            </a:r>
          </a:p>
          <a:p>
            <a:r>
              <a:rPr lang="en-US" dirty="0"/>
              <a:t>&lt;/html&gt;</a:t>
            </a:r>
          </a:p>
        </p:txBody>
      </p:sp>
      <p:sp>
        <p:nvSpPr>
          <p:cNvPr id="4" name="Footer Placeholder 3">
            <a:extLst>
              <a:ext uri="{FF2B5EF4-FFF2-40B4-BE49-F238E27FC236}">
                <a16:creationId xmlns:a16="http://schemas.microsoft.com/office/drawing/2014/main" id="{EFA66773-2820-5CC3-0A9B-BB32BA5854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CCF650-6D69-633B-B580-6F55044CC170}"/>
              </a:ext>
            </a:extLst>
          </p:cNvPr>
          <p:cNvSpPr>
            <a:spLocks noGrp="1"/>
          </p:cNvSpPr>
          <p:nvPr>
            <p:ph type="sldNum" sz="quarter" idx="12"/>
          </p:nvPr>
        </p:nvSpPr>
        <p:spPr/>
        <p:txBody>
          <a:bodyPr/>
          <a:lstStyle/>
          <a:p>
            <a:fld id="{9A74A80C-5778-49E5-A000-7BF9B366B601}" type="slidenum">
              <a:rPr lang="en-US" smtClean="0"/>
              <a:t>137</a:t>
            </a:fld>
            <a:endParaRPr lang="en-US"/>
          </a:p>
        </p:txBody>
      </p:sp>
    </p:spTree>
    <p:extLst>
      <p:ext uri="{BB962C8B-B14F-4D97-AF65-F5344CB8AC3E}">
        <p14:creationId xmlns:p14="http://schemas.microsoft.com/office/powerpoint/2010/main" val="374410234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D0F09-FC0B-4263-7959-52356BE5CC23}"/>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BADBB9F8-FA63-7058-7C4D-B68B1B4E9B11}"/>
              </a:ext>
            </a:extLst>
          </p:cNvPr>
          <p:cNvSpPr>
            <a:spLocks noChangeArrowheads="1"/>
          </p:cNvSpPr>
          <p:nvPr/>
        </p:nvSpPr>
        <p:spPr bwMode="auto">
          <a:xfrm>
            <a:off x="0" y="0"/>
            <a:ext cx="12192000" cy="457200"/>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Table Cells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Each table cell is defined by a </a:t>
            </a:r>
            <a:r>
              <a:rPr kumimoji="0" lang="en-US" altLang="en-US" sz="1100" b="0" i="0" u="none" strike="noStrike" cap="none" normalizeH="0" baseline="0">
                <a:ln>
                  <a:noFill/>
                </a:ln>
                <a:solidFill>
                  <a:srgbClr val="DC143C"/>
                </a:solidFill>
                <a:effectLst/>
                <a:latin typeface="Consolas" panose="020B0609020204030204" pitchFamily="49" charset="0"/>
              </a:rPr>
              <a:t>&lt;td&gt;</a:t>
            </a:r>
            <a:r>
              <a:rPr kumimoji="0" lang="en-US" altLang="en-US" sz="1100" b="0" i="0" u="none" strike="noStrike" cap="none" normalizeH="0" baseline="0">
                <a:ln>
                  <a:noFill/>
                </a:ln>
                <a:solidFill>
                  <a:srgbClr val="000000"/>
                </a:solidFill>
                <a:effectLst/>
                <a:latin typeface="Verdana" panose="020B0604030504040204" pitchFamily="34" charset="0"/>
              </a:rPr>
              <a:t> and a </a:t>
            </a:r>
            <a:r>
              <a:rPr kumimoji="0" lang="en-US" altLang="en-US" sz="1100" b="0" i="0" u="none" strike="noStrike" cap="none" normalizeH="0" baseline="0">
                <a:ln>
                  <a:noFill/>
                </a:ln>
                <a:solidFill>
                  <a:srgbClr val="DC143C"/>
                </a:solidFill>
                <a:effectLst/>
                <a:latin typeface="Consolas" panose="020B0609020204030204" pitchFamily="49" charset="0"/>
              </a:rPr>
              <a:t>&lt;/td&gt;</a:t>
            </a:r>
            <a:r>
              <a:rPr kumimoji="0" lang="en-US" altLang="en-US" sz="1100" b="0" i="0" u="none" strike="noStrike" cap="none" normalizeH="0" baseline="0">
                <a:ln>
                  <a:noFill/>
                </a:ln>
                <a:solidFill>
                  <a:srgbClr val="000000"/>
                </a:solidFill>
                <a:effectLst/>
                <a:latin typeface="Verdana" panose="020B0604030504040204" pitchFamily="34" charset="0"/>
              </a:rPr>
              <a:t> tag.</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DC143C"/>
                </a:solidFill>
                <a:effectLst/>
                <a:latin typeface="Consolas" panose="020B0609020204030204" pitchFamily="49" charset="0"/>
              </a:rPr>
              <a:t>td</a:t>
            </a:r>
            <a:r>
              <a:rPr kumimoji="0" lang="en-US" altLang="en-US" sz="1100" b="0" i="0" u="none" strike="noStrike" cap="none" normalizeH="0" baseline="0">
                <a:ln>
                  <a:noFill/>
                </a:ln>
                <a:solidFill>
                  <a:srgbClr val="000000"/>
                </a:solidFill>
                <a:effectLst/>
                <a:latin typeface="Verdana" panose="020B0604030504040204" pitchFamily="34" charset="0"/>
              </a:rPr>
              <a:t> stands for table data.</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Everything between </a:t>
            </a:r>
            <a:r>
              <a:rPr kumimoji="0" lang="en-US" altLang="en-US" sz="1100" b="0" i="0" u="none" strike="noStrike" cap="none" normalizeH="0" baseline="0">
                <a:ln>
                  <a:noFill/>
                </a:ln>
                <a:solidFill>
                  <a:srgbClr val="DC143C"/>
                </a:solidFill>
                <a:effectLst/>
                <a:latin typeface="Consolas" panose="020B0609020204030204" pitchFamily="49" charset="0"/>
              </a:rPr>
              <a:t>&lt;td&gt;</a:t>
            </a:r>
            <a:r>
              <a:rPr kumimoji="0" lang="en-US" altLang="en-US" sz="1100" b="0" i="0" u="none" strike="noStrike" cap="none" normalizeH="0" baseline="0">
                <a:ln>
                  <a:noFill/>
                </a:ln>
                <a:solidFill>
                  <a:srgbClr val="000000"/>
                </a:solidFill>
                <a:effectLst/>
                <a:latin typeface="Verdana" panose="020B0604030504040204" pitchFamily="34" charset="0"/>
              </a:rPr>
              <a:t> and </a:t>
            </a:r>
            <a:r>
              <a:rPr kumimoji="0" lang="en-US" altLang="en-US" sz="1100" b="0" i="0" u="none" strike="noStrike" cap="none" normalizeH="0" baseline="0">
                <a:ln>
                  <a:noFill/>
                </a:ln>
                <a:solidFill>
                  <a:srgbClr val="DC143C"/>
                </a:solidFill>
                <a:effectLst/>
                <a:latin typeface="Consolas" panose="020B0609020204030204" pitchFamily="49" charset="0"/>
              </a:rPr>
              <a:t>&lt;/td&gt;</a:t>
            </a:r>
            <a:r>
              <a:rPr kumimoji="0" lang="en-US" altLang="en-US" sz="1100" b="0" i="0" u="none" strike="noStrike" cap="none" normalizeH="0" baseline="0">
                <a:ln>
                  <a:noFill/>
                </a:ln>
                <a:solidFill>
                  <a:srgbClr val="000000"/>
                </a:solidFill>
                <a:effectLst/>
                <a:latin typeface="Verdana" panose="020B0604030504040204" pitchFamily="34" charset="0"/>
              </a:rPr>
              <a:t> are the content of the table cell.</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table</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tr</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Emil</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Tobias</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Linus</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/tr</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/table</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79C82F9F-70E3-ECCF-884A-0A7DB461F1A5}"/>
              </a:ext>
            </a:extLst>
          </p:cNvPr>
          <p:cNvSpPr>
            <a:spLocks noGrp="1" noChangeArrowheads="1"/>
          </p:cNvSpPr>
          <p:nvPr>
            <p:ph idx="1"/>
          </p:nvPr>
        </p:nvSpPr>
        <p:spPr bwMode="auto">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Table Cells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Each table cell is defined by a </a:t>
            </a:r>
            <a:r>
              <a:rPr kumimoji="0" lang="en-US" altLang="en-US" sz="1100" b="0" i="0" u="none" strike="noStrike" cap="none" normalizeH="0" baseline="0">
                <a:ln>
                  <a:noFill/>
                </a:ln>
                <a:solidFill>
                  <a:srgbClr val="DC143C"/>
                </a:solidFill>
                <a:effectLst/>
                <a:latin typeface="Consolas" panose="020B0609020204030204" pitchFamily="49" charset="0"/>
              </a:rPr>
              <a:t>&lt;td&gt;</a:t>
            </a:r>
            <a:r>
              <a:rPr kumimoji="0" lang="en-US" altLang="en-US" sz="1100" b="0" i="0" u="none" strike="noStrike" cap="none" normalizeH="0" baseline="0">
                <a:ln>
                  <a:noFill/>
                </a:ln>
                <a:solidFill>
                  <a:srgbClr val="000000"/>
                </a:solidFill>
                <a:effectLst/>
                <a:latin typeface="Verdana" panose="020B0604030504040204" pitchFamily="34" charset="0"/>
              </a:rPr>
              <a:t> and a </a:t>
            </a:r>
            <a:r>
              <a:rPr kumimoji="0" lang="en-US" altLang="en-US" sz="1100" b="0" i="0" u="none" strike="noStrike" cap="none" normalizeH="0" baseline="0">
                <a:ln>
                  <a:noFill/>
                </a:ln>
                <a:solidFill>
                  <a:srgbClr val="DC143C"/>
                </a:solidFill>
                <a:effectLst/>
                <a:latin typeface="Consolas" panose="020B0609020204030204" pitchFamily="49" charset="0"/>
              </a:rPr>
              <a:t>&lt;/td&gt;</a:t>
            </a:r>
            <a:r>
              <a:rPr kumimoji="0" lang="en-US" altLang="en-US" sz="1100" b="0" i="0" u="none" strike="noStrike" cap="none" normalizeH="0" baseline="0">
                <a:ln>
                  <a:noFill/>
                </a:ln>
                <a:solidFill>
                  <a:srgbClr val="000000"/>
                </a:solidFill>
                <a:effectLst/>
                <a:latin typeface="Verdana" panose="020B0604030504040204" pitchFamily="34" charset="0"/>
              </a:rPr>
              <a:t> tag.</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DC143C"/>
                </a:solidFill>
                <a:effectLst/>
                <a:latin typeface="Consolas" panose="020B0609020204030204" pitchFamily="49" charset="0"/>
              </a:rPr>
              <a:t>td</a:t>
            </a:r>
            <a:r>
              <a:rPr kumimoji="0" lang="en-US" altLang="en-US" sz="1100" b="0" i="0" u="none" strike="noStrike" cap="none" normalizeH="0" baseline="0">
                <a:ln>
                  <a:noFill/>
                </a:ln>
                <a:solidFill>
                  <a:srgbClr val="000000"/>
                </a:solidFill>
                <a:effectLst/>
                <a:latin typeface="Verdana" panose="020B0604030504040204" pitchFamily="34" charset="0"/>
              </a:rPr>
              <a:t> stands for table data.</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Everything between </a:t>
            </a:r>
            <a:r>
              <a:rPr kumimoji="0" lang="en-US" altLang="en-US" sz="1100" b="0" i="0" u="none" strike="noStrike" cap="none" normalizeH="0" baseline="0">
                <a:ln>
                  <a:noFill/>
                </a:ln>
                <a:solidFill>
                  <a:srgbClr val="DC143C"/>
                </a:solidFill>
                <a:effectLst/>
                <a:latin typeface="Consolas" panose="020B0609020204030204" pitchFamily="49" charset="0"/>
              </a:rPr>
              <a:t>&lt;td&gt;</a:t>
            </a:r>
            <a:r>
              <a:rPr kumimoji="0" lang="en-US" altLang="en-US" sz="1100" b="0" i="0" u="none" strike="noStrike" cap="none" normalizeH="0" baseline="0">
                <a:ln>
                  <a:noFill/>
                </a:ln>
                <a:solidFill>
                  <a:srgbClr val="000000"/>
                </a:solidFill>
                <a:effectLst/>
                <a:latin typeface="Verdana" panose="020B0604030504040204" pitchFamily="34" charset="0"/>
              </a:rPr>
              <a:t> and </a:t>
            </a:r>
            <a:r>
              <a:rPr kumimoji="0" lang="en-US" altLang="en-US" sz="1100" b="0" i="0" u="none" strike="noStrike" cap="none" normalizeH="0" baseline="0">
                <a:ln>
                  <a:noFill/>
                </a:ln>
                <a:solidFill>
                  <a:srgbClr val="DC143C"/>
                </a:solidFill>
                <a:effectLst/>
                <a:latin typeface="Consolas" panose="020B0609020204030204" pitchFamily="49" charset="0"/>
              </a:rPr>
              <a:t>&lt;/td&gt;</a:t>
            </a:r>
            <a:r>
              <a:rPr kumimoji="0" lang="en-US" altLang="en-US" sz="1100" b="0" i="0" u="none" strike="noStrike" cap="none" normalizeH="0" baseline="0">
                <a:ln>
                  <a:noFill/>
                </a:ln>
                <a:solidFill>
                  <a:srgbClr val="000000"/>
                </a:solidFill>
                <a:effectLst/>
                <a:latin typeface="Verdana" panose="020B0604030504040204" pitchFamily="34" charset="0"/>
              </a:rPr>
              <a:t> are the content of the table cell.</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table</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tr</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Emil</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Tobias</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Linus</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/tr</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/table</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F1074DF3-FFCC-2AAC-E34C-F87B5A67DA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9BA7FF-63EB-ADCB-73A1-075666BEED9A}"/>
              </a:ext>
            </a:extLst>
          </p:cNvPr>
          <p:cNvSpPr>
            <a:spLocks noGrp="1"/>
          </p:cNvSpPr>
          <p:nvPr>
            <p:ph type="sldNum" sz="quarter" idx="12"/>
          </p:nvPr>
        </p:nvSpPr>
        <p:spPr/>
        <p:txBody>
          <a:bodyPr/>
          <a:lstStyle/>
          <a:p>
            <a:fld id="{9A74A80C-5778-49E5-A000-7BF9B366B601}" type="slidenum">
              <a:rPr lang="en-US" smtClean="0"/>
              <a:t>138</a:t>
            </a:fld>
            <a:endParaRPr lang="en-US"/>
          </a:p>
        </p:txBody>
      </p:sp>
    </p:spTree>
    <p:extLst>
      <p:ext uri="{BB962C8B-B14F-4D97-AF65-F5344CB8AC3E}">
        <p14:creationId xmlns:p14="http://schemas.microsoft.com/office/powerpoint/2010/main" val="11441096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E2915-7B27-CCAA-6E54-F277FA74E00F}"/>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52C16ABC-7D88-1A2C-AE80-8A17C9919A58}"/>
              </a:ext>
            </a:extLst>
          </p:cNvPr>
          <p:cNvSpPr>
            <a:spLocks noGrp="1" noChangeArrowheads="1"/>
          </p:cNvSpPr>
          <p:nvPr>
            <p:ph idx="1"/>
          </p:nvPr>
        </p:nvSpPr>
        <p:spPr bwMode="auto">
          <a:prstGeom prst="rect">
            <a:avLst/>
          </a:prstGeom>
          <a:solidFill>
            <a:srgbClr val="4CAF5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10791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Table Rows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Each table row starts with a </a:t>
            </a:r>
            <a:r>
              <a:rPr kumimoji="0" lang="en-US" altLang="en-US" sz="1100" b="0" i="0" u="none" strike="noStrike" cap="none" normalizeH="0" baseline="0">
                <a:ln>
                  <a:noFill/>
                </a:ln>
                <a:solidFill>
                  <a:srgbClr val="DC143C"/>
                </a:solidFill>
                <a:effectLst/>
                <a:latin typeface="Consolas" panose="020B0609020204030204" pitchFamily="49" charset="0"/>
              </a:rPr>
              <a:t>&lt;tr&gt;</a:t>
            </a:r>
            <a:r>
              <a:rPr kumimoji="0" lang="en-US" altLang="en-US" sz="1100" b="0" i="0" u="none" strike="noStrike" cap="none" normalizeH="0" baseline="0">
                <a:ln>
                  <a:noFill/>
                </a:ln>
                <a:solidFill>
                  <a:srgbClr val="000000"/>
                </a:solidFill>
                <a:effectLst/>
                <a:latin typeface="Verdana" panose="020B0604030504040204" pitchFamily="34" charset="0"/>
              </a:rPr>
              <a:t> and ends with a </a:t>
            </a:r>
            <a:r>
              <a:rPr kumimoji="0" lang="en-US" altLang="en-US" sz="1100" b="0" i="0" u="none" strike="noStrike" cap="none" normalizeH="0" baseline="0">
                <a:ln>
                  <a:noFill/>
                </a:ln>
                <a:solidFill>
                  <a:srgbClr val="DC143C"/>
                </a:solidFill>
                <a:effectLst/>
                <a:latin typeface="Consolas" panose="020B0609020204030204" pitchFamily="49" charset="0"/>
              </a:rPr>
              <a:t>&lt;/tr&gt;</a:t>
            </a:r>
            <a:r>
              <a:rPr kumimoji="0" lang="en-US" altLang="en-US" sz="1100" b="0" i="0" u="none" strike="noStrike" cap="none" normalizeH="0" baseline="0">
                <a:ln>
                  <a:noFill/>
                </a:ln>
                <a:solidFill>
                  <a:srgbClr val="000000"/>
                </a:solidFill>
                <a:effectLst/>
                <a:latin typeface="Verdana" panose="020B0604030504040204" pitchFamily="34" charset="0"/>
              </a:rPr>
              <a:t> tag.</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DC143C"/>
                </a:solidFill>
                <a:effectLst/>
                <a:latin typeface="Consolas" panose="020B0609020204030204" pitchFamily="49" charset="0"/>
              </a:rPr>
              <a:t>tr</a:t>
            </a:r>
            <a:r>
              <a:rPr kumimoji="0" lang="en-US" altLang="en-US" sz="1100" b="0" i="0" u="none" strike="noStrike" cap="none" normalizeH="0" baseline="0">
                <a:ln>
                  <a:noFill/>
                </a:ln>
                <a:solidFill>
                  <a:srgbClr val="000000"/>
                </a:solidFill>
                <a:effectLst/>
                <a:latin typeface="Verdana" panose="020B0604030504040204" pitchFamily="34" charset="0"/>
              </a:rPr>
              <a:t> stands for table row.</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table</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tr</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Emil</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Tobias</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Linus</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/tr</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tr</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16</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14</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10</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/tr</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/table</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200" b="0" i="0" u="none" strike="noStrike" cap="none" normalizeH="0" baseline="0">
              <a:ln>
                <a:noFill/>
              </a:ln>
              <a:solidFill>
                <a:srgbClr val="FFFFFF"/>
              </a:solidFill>
              <a:effectLst/>
              <a:latin typeface="Source Sans Pro" panose="020B0503030403020204" pitchFamily="34" charset="0"/>
              <a:hlinkClick r:id="rId2"/>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FFFF"/>
                </a:solidFill>
                <a:effectLst/>
                <a:latin typeface="Source Sans Pro" panose="020B0503030403020204" pitchFamily="34" charset="0"/>
                <a:hlinkClick r:id="rId2"/>
              </a:rPr>
              <a:t>Try it Yourself »</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DB262E69-590E-9DE5-024C-C6DDB0854D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4F0F13-8C7A-3523-BB58-0E4A7D4AFEAA}"/>
              </a:ext>
            </a:extLst>
          </p:cNvPr>
          <p:cNvSpPr>
            <a:spLocks noGrp="1"/>
          </p:cNvSpPr>
          <p:nvPr>
            <p:ph type="sldNum" sz="quarter" idx="12"/>
          </p:nvPr>
        </p:nvSpPr>
        <p:spPr/>
        <p:txBody>
          <a:bodyPr/>
          <a:lstStyle/>
          <a:p>
            <a:fld id="{9A74A80C-5778-49E5-A000-7BF9B366B601}" type="slidenum">
              <a:rPr lang="en-US" smtClean="0"/>
              <a:t>139</a:t>
            </a:fld>
            <a:endParaRPr lang="en-US"/>
          </a:p>
        </p:txBody>
      </p:sp>
    </p:spTree>
    <p:extLst>
      <p:ext uri="{BB962C8B-B14F-4D97-AF65-F5344CB8AC3E}">
        <p14:creationId xmlns:p14="http://schemas.microsoft.com/office/powerpoint/2010/main" val="2697846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78254-FB8F-C8A2-FC2B-75E30D4C1A2C}"/>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8B1E01FC-6C05-D2D0-2DB8-2B2B08D45D52}"/>
              </a:ext>
            </a:extLst>
          </p:cNvPr>
          <p:cNvSpPr>
            <a:spLocks noGrp="1" noChangeArrowheads="1"/>
          </p:cNvSpPr>
          <p:nvPr>
            <p:ph idx="1"/>
          </p:nvPr>
        </p:nvSpPr>
        <p:spPr bwMode="auto">
          <a:xfrm>
            <a:off x="990600" y="1798248"/>
            <a:ext cx="9359900" cy="3458597"/>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The alt Attribute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required </a:t>
            </a:r>
            <a:r>
              <a:rPr kumimoji="0" lang="en-US" altLang="en-US" sz="2000" b="0" i="0" u="none" strike="noStrike" cap="none" normalizeH="0" baseline="0" dirty="0">
                <a:ln>
                  <a:noFill/>
                </a:ln>
                <a:solidFill>
                  <a:srgbClr val="DC143C"/>
                </a:solidFill>
                <a:effectLst/>
                <a:latin typeface="Consolas" panose="020B0609020204030204" pitchFamily="49" charset="0"/>
              </a:rPr>
              <a:t>alt</a:t>
            </a:r>
            <a:r>
              <a:rPr kumimoji="0" lang="en-US" altLang="en-US" sz="2000" b="0" i="0" u="none" strike="noStrike" cap="none" normalizeH="0" baseline="0" dirty="0">
                <a:ln>
                  <a:noFill/>
                </a:ln>
                <a:solidFill>
                  <a:srgbClr val="000000"/>
                </a:solidFill>
                <a:effectLst/>
                <a:latin typeface="Verdana" panose="020B0604030504040204" pitchFamily="34" charset="0"/>
              </a:rPr>
              <a:t> attribute for the </a:t>
            </a:r>
            <a:r>
              <a:rPr kumimoji="0" lang="en-US" altLang="en-US" sz="2000" b="0" i="0" u="none" strike="noStrike" cap="none" normalizeH="0" baseline="0" dirty="0">
                <a:ln>
                  <a:noFill/>
                </a:ln>
                <a:solidFill>
                  <a:srgbClr val="DC143C"/>
                </a:solidFill>
                <a:effectLst/>
                <a:latin typeface="Consolas" panose="020B0609020204030204" pitchFamily="49" charset="0"/>
              </a:rPr>
              <a:t>&lt;</a:t>
            </a:r>
            <a:r>
              <a:rPr kumimoji="0" lang="en-US" altLang="en-US" sz="2000" b="0" i="0" u="none" strike="noStrike" cap="none" normalizeH="0" baseline="0" dirty="0" err="1">
                <a:ln>
                  <a:noFill/>
                </a:ln>
                <a:solidFill>
                  <a:srgbClr val="DC143C"/>
                </a:solidFill>
                <a:effectLst/>
                <a:latin typeface="Consolas" panose="020B0609020204030204" pitchFamily="49" charset="0"/>
              </a:rPr>
              <a:t>img</a:t>
            </a:r>
            <a:r>
              <a:rPr kumimoji="0" lang="en-US" altLang="en-US" sz="2000" b="0" i="0" u="none" strike="noStrike" cap="none" normalizeH="0" baseline="0" dirty="0">
                <a:ln>
                  <a:noFill/>
                </a:ln>
                <a:solidFill>
                  <a:srgbClr val="DC143C"/>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Verdana" panose="020B0604030504040204" pitchFamily="34" charset="0"/>
              </a:rPr>
              <a:t> tag specifies an alternate text for an image, if the image for some reason cannot be displayed. This can be due to a slow connection, or an error in the </a:t>
            </a:r>
            <a:r>
              <a:rPr kumimoji="0" lang="en-US" altLang="en-US" sz="2000" b="0" i="0" u="none" strike="noStrike" cap="none" normalizeH="0" baseline="0" dirty="0" err="1">
                <a:ln>
                  <a:noFill/>
                </a:ln>
                <a:solidFill>
                  <a:srgbClr val="DC143C"/>
                </a:solidFill>
                <a:effectLst/>
                <a:latin typeface="Consolas" panose="020B0609020204030204" pitchFamily="49" charset="0"/>
              </a:rPr>
              <a:t>src</a:t>
            </a:r>
            <a:r>
              <a:rPr kumimoji="0" lang="en-US" altLang="en-US" sz="2000" b="0" i="0" u="none" strike="noStrike" cap="none" normalizeH="0" baseline="0" dirty="0">
                <a:ln>
                  <a:noFill/>
                </a:ln>
                <a:solidFill>
                  <a:srgbClr val="000000"/>
                </a:solidFill>
                <a:effectLst/>
                <a:latin typeface="Verdana" panose="020B0604030504040204" pitchFamily="34" charset="0"/>
              </a:rPr>
              <a:t> attribute, or if the user uses a screen reader.</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err="1">
                <a:ln>
                  <a:noFill/>
                </a:ln>
                <a:solidFill>
                  <a:srgbClr val="A52A2A"/>
                </a:solidFill>
                <a:effectLst/>
                <a:latin typeface="Consolas" panose="020B0609020204030204" pitchFamily="49" charset="0"/>
              </a:rPr>
              <a:t>img</a:t>
            </a:r>
            <a:r>
              <a:rPr kumimoji="0" lang="en-US" altLang="en-US" sz="2000" b="0" i="0" u="none" strike="noStrike" cap="none" normalizeH="0" baseline="0" dirty="0">
                <a:ln>
                  <a:noFill/>
                </a:ln>
                <a:solidFill>
                  <a:srgbClr val="FF0000"/>
                </a:solidFill>
                <a:effectLst/>
                <a:latin typeface="Consolas" panose="020B0609020204030204" pitchFamily="49" charset="0"/>
              </a:rPr>
              <a:t> </a:t>
            </a:r>
            <a:r>
              <a:rPr kumimoji="0" lang="en-US" altLang="en-US" sz="2000" b="0" i="0" u="none" strike="noStrike" cap="none" normalizeH="0" baseline="0" dirty="0" err="1">
                <a:ln>
                  <a:noFill/>
                </a:ln>
                <a:solidFill>
                  <a:srgbClr val="FF0000"/>
                </a:solidFill>
                <a:effectLst/>
                <a:latin typeface="Consolas" panose="020B0609020204030204" pitchFamily="49" charset="0"/>
              </a:rPr>
              <a:t>src</a:t>
            </a:r>
            <a:r>
              <a:rPr kumimoji="0" lang="en-US" altLang="en-US" sz="2000" b="0" i="0" u="none" strike="noStrike" cap="none" normalizeH="0" baseline="0" dirty="0">
                <a:ln>
                  <a:noFill/>
                </a:ln>
                <a:solidFill>
                  <a:srgbClr val="0000CD"/>
                </a:solidFill>
                <a:effectLst/>
                <a:latin typeface="Consolas" panose="020B0609020204030204" pitchFamily="49" charset="0"/>
              </a:rPr>
              <a:t>="img_girl.jpg"</a:t>
            </a:r>
            <a:r>
              <a:rPr kumimoji="0" lang="en-US" altLang="en-US" sz="2000" b="0" i="0" u="none" strike="noStrike" cap="none" normalizeH="0" baseline="0" dirty="0">
                <a:ln>
                  <a:noFill/>
                </a:ln>
                <a:solidFill>
                  <a:srgbClr val="FF0000"/>
                </a:solidFill>
                <a:effectLst/>
                <a:latin typeface="Consolas" panose="020B0609020204030204" pitchFamily="49" charset="0"/>
              </a:rPr>
              <a:t> alt</a:t>
            </a:r>
            <a:r>
              <a:rPr kumimoji="0" lang="en-US" altLang="en-US" sz="2000" b="0" i="0" u="none" strike="noStrike" cap="none" normalizeH="0" baseline="0" dirty="0">
                <a:ln>
                  <a:noFill/>
                </a:ln>
                <a:solidFill>
                  <a:srgbClr val="0000CD"/>
                </a:solidFill>
                <a:effectLst/>
                <a:latin typeface="Consolas" panose="020B0609020204030204" pitchFamily="49" charset="0"/>
              </a:rPr>
              <a:t>="Girl with a jacket"&gt;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A430AA1E-D2B2-5FDD-CDC9-42D05C27D3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D08B4E-17C6-31A6-C053-8F7407B0341A}"/>
              </a:ext>
            </a:extLst>
          </p:cNvPr>
          <p:cNvSpPr>
            <a:spLocks noGrp="1"/>
          </p:cNvSpPr>
          <p:nvPr>
            <p:ph type="sldNum" sz="quarter" idx="12"/>
          </p:nvPr>
        </p:nvSpPr>
        <p:spPr/>
        <p:txBody>
          <a:bodyPr/>
          <a:lstStyle/>
          <a:p>
            <a:fld id="{9A74A80C-5778-49E5-A000-7BF9B366B601}" type="slidenum">
              <a:rPr lang="en-US" smtClean="0"/>
              <a:t>14</a:t>
            </a:fld>
            <a:endParaRPr lang="en-US"/>
          </a:p>
        </p:txBody>
      </p:sp>
    </p:spTree>
    <p:extLst>
      <p:ext uri="{BB962C8B-B14F-4D97-AF65-F5344CB8AC3E}">
        <p14:creationId xmlns:p14="http://schemas.microsoft.com/office/powerpoint/2010/main" val="91578749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1D1C1-DF03-E2AA-9C19-5BB63FF71DD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0A34C48-B555-B753-68BB-38FFEA6220A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5651EC6-DC8B-426F-C6EC-F63BAEE6ABD5}"/>
              </a:ext>
            </a:extLst>
          </p:cNvPr>
          <p:cNvPicPr>
            <a:picLocks noChangeAspect="1"/>
          </p:cNvPicPr>
          <p:nvPr/>
        </p:nvPicPr>
        <p:blipFill>
          <a:blip r:embed="rId3"/>
          <a:stretch>
            <a:fillRect/>
          </a:stretch>
        </p:blipFill>
        <p:spPr>
          <a:xfrm>
            <a:off x="147637" y="904875"/>
            <a:ext cx="11896725" cy="5048250"/>
          </a:xfrm>
          <a:prstGeom prst="rect">
            <a:avLst/>
          </a:prstGeom>
        </p:spPr>
      </p:pic>
      <p:sp>
        <p:nvSpPr>
          <p:cNvPr id="4" name="Footer Placeholder 3">
            <a:extLst>
              <a:ext uri="{FF2B5EF4-FFF2-40B4-BE49-F238E27FC236}">
                <a16:creationId xmlns:a16="http://schemas.microsoft.com/office/drawing/2014/main" id="{738A3437-1198-7119-A4ED-BA48CED142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98E9BC-B59C-7B9E-DEF1-7DAF5FCB2DB0}"/>
              </a:ext>
            </a:extLst>
          </p:cNvPr>
          <p:cNvSpPr>
            <a:spLocks noGrp="1"/>
          </p:cNvSpPr>
          <p:nvPr>
            <p:ph type="sldNum" sz="quarter" idx="12"/>
          </p:nvPr>
        </p:nvSpPr>
        <p:spPr/>
        <p:txBody>
          <a:bodyPr/>
          <a:lstStyle/>
          <a:p>
            <a:fld id="{9A74A80C-5778-49E5-A000-7BF9B366B601}" type="slidenum">
              <a:rPr lang="en-US" smtClean="0"/>
              <a:t>140</a:t>
            </a:fld>
            <a:endParaRPr lang="en-US"/>
          </a:p>
        </p:txBody>
      </p:sp>
    </p:spTree>
    <p:extLst>
      <p:ext uri="{BB962C8B-B14F-4D97-AF65-F5344CB8AC3E}">
        <p14:creationId xmlns:p14="http://schemas.microsoft.com/office/powerpoint/2010/main" val="72750591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552C0-0D40-2F86-7D5C-96CB9F397A9F}"/>
              </a:ext>
            </a:extLst>
          </p:cNvPr>
          <p:cNvSpPr>
            <a:spLocks noGrp="1"/>
          </p:cNvSpPr>
          <p:nvPr>
            <p:ph type="title"/>
          </p:nvPr>
        </p:nvSpPr>
        <p:spPr/>
        <p:txBody>
          <a:bodyPr/>
          <a:lstStyle/>
          <a:p>
            <a:endParaRPr lang="en-US"/>
          </a:p>
        </p:txBody>
      </p:sp>
      <p:graphicFrame>
        <p:nvGraphicFramePr>
          <p:cNvPr id="4" name="Content Placeholder 3">
            <a:extLst>
              <a:ext uri="{FF2B5EF4-FFF2-40B4-BE49-F238E27FC236}">
                <a16:creationId xmlns:a16="http://schemas.microsoft.com/office/drawing/2014/main" id="{EC4D810D-CB8B-B5CE-2B0D-026DB4804793}"/>
              </a:ext>
            </a:extLst>
          </p:cNvPr>
          <p:cNvGraphicFramePr>
            <a:graphicFrameLocks noGrp="1"/>
          </p:cNvGraphicFramePr>
          <p:nvPr>
            <p:ph idx="1"/>
          </p:nvPr>
        </p:nvGraphicFramePr>
        <p:xfrm>
          <a:off x="3016085" y="1819688"/>
          <a:ext cx="6159830" cy="4363212"/>
        </p:xfrm>
        <a:graphic>
          <a:graphicData uri="http://schemas.openxmlformats.org/drawingml/2006/table">
            <a:tbl>
              <a:tblPr/>
              <a:tblGrid>
                <a:gridCol w="3079915">
                  <a:extLst>
                    <a:ext uri="{9D8B030D-6E8A-4147-A177-3AD203B41FA5}">
                      <a16:colId xmlns:a16="http://schemas.microsoft.com/office/drawing/2014/main" val="3237984833"/>
                    </a:ext>
                  </a:extLst>
                </a:gridCol>
                <a:gridCol w="3079915">
                  <a:extLst>
                    <a:ext uri="{9D8B030D-6E8A-4147-A177-3AD203B41FA5}">
                      <a16:colId xmlns:a16="http://schemas.microsoft.com/office/drawing/2014/main" val="1200285423"/>
                    </a:ext>
                  </a:extLst>
                </a:gridCol>
              </a:tblGrid>
              <a:tr h="354179">
                <a:tc>
                  <a:txBody>
                    <a:bodyPr/>
                    <a:lstStyle/>
                    <a:p>
                      <a:pPr algn="l" fontAlgn="t"/>
                      <a:r>
                        <a:rPr lang="en-US" sz="1500">
                          <a:effectLst/>
                        </a:rPr>
                        <a:t>Tag</a:t>
                      </a:r>
                    </a:p>
                  </a:txBody>
                  <a:tcPr marL="126492"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500">
                          <a:effectLst/>
                        </a:rPr>
                        <a:t>Description</a:t>
                      </a:r>
                    </a:p>
                  </a:txBody>
                  <a:tcPr marL="63246"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095540326"/>
                  </a:ext>
                </a:extLst>
              </a:tr>
              <a:tr h="354179">
                <a:tc>
                  <a:txBody>
                    <a:bodyPr/>
                    <a:lstStyle/>
                    <a:p>
                      <a:pPr algn="l" fontAlgn="t"/>
                      <a:r>
                        <a:rPr lang="en-US" sz="1500">
                          <a:effectLst/>
                          <a:hlinkClick r:id="rId3"/>
                        </a:rPr>
                        <a:t>&lt;table&gt;</a:t>
                      </a:r>
                      <a:endParaRPr lang="en-US" sz="1500">
                        <a:effectLst/>
                      </a:endParaRPr>
                    </a:p>
                  </a:txBody>
                  <a:tcPr marL="126492"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500">
                          <a:effectLst/>
                        </a:rPr>
                        <a:t>Defines a table</a:t>
                      </a:r>
                    </a:p>
                  </a:txBody>
                  <a:tcPr marL="63246"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427168185"/>
                  </a:ext>
                </a:extLst>
              </a:tr>
              <a:tr h="354179">
                <a:tc>
                  <a:txBody>
                    <a:bodyPr/>
                    <a:lstStyle/>
                    <a:p>
                      <a:pPr algn="l" fontAlgn="t"/>
                      <a:r>
                        <a:rPr lang="en-US" sz="1500">
                          <a:effectLst/>
                          <a:hlinkClick r:id="rId4"/>
                        </a:rPr>
                        <a:t>&lt;th&gt;</a:t>
                      </a:r>
                      <a:endParaRPr lang="en-US" sz="1500">
                        <a:effectLst/>
                      </a:endParaRPr>
                    </a:p>
                  </a:txBody>
                  <a:tcPr marL="126492"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500">
                          <a:effectLst/>
                        </a:rPr>
                        <a:t>Defines a header cell in a table</a:t>
                      </a:r>
                    </a:p>
                  </a:txBody>
                  <a:tcPr marL="63246"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432229436"/>
                  </a:ext>
                </a:extLst>
              </a:tr>
              <a:tr h="354179">
                <a:tc>
                  <a:txBody>
                    <a:bodyPr/>
                    <a:lstStyle/>
                    <a:p>
                      <a:pPr algn="l" fontAlgn="t"/>
                      <a:r>
                        <a:rPr lang="en-US" sz="1500">
                          <a:effectLst/>
                          <a:hlinkClick r:id="rId5"/>
                        </a:rPr>
                        <a:t>&lt;tr&gt;</a:t>
                      </a:r>
                      <a:endParaRPr lang="en-US" sz="1500">
                        <a:effectLst/>
                      </a:endParaRPr>
                    </a:p>
                  </a:txBody>
                  <a:tcPr marL="126492"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500">
                          <a:effectLst/>
                        </a:rPr>
                        <a:t>Defines a row in a table</a:t>
                      </a:r>
                    </a:p>
                  </a:txBody>
                  <a:tcPr marL="63246"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16650405"/>
                  </a:ext>
                </a:extLst>
              </a:tr>
              <a:tr h="354179">
                <a:tc>
                  <a:txBody>
                    <a:bodyPr/>
                    <a:lstStyle/>
                    <a:p>
                      <a:pPr algn="l" fontAlgn="t"/>
                      <a:r>
                        <a:rPr lang="en-US" sz="1500">
                          <a:effectLst/>
                          <a:hlinkClick r:id="rId6"/>
                        </a:rPr>
                        <a:t>&lt;td&gt;</a:t>
                      </a:r>
                      <a:endParaRPr lang="en-US" sz="1500">
                        <a:effectLst/>
                      </a:endParaRPr>
                    </a:p>
                  </a:txBody>
                  <a:tcPr marL="126492"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500">
                          <a:effectLst/>
                        </a:rPr>
                        <a:t>Defines a cell in a table</a:t>
                      </a:r>
                    </a:p>
                  </a:txBody>
                  <a:tcPr marL="63246"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189796970"/>
                  </a:ext>
                </a:extLst>
              </a:tr>
              <a:tr h="354179">
                <a:tc>
                  <a:txBody>
                    <a:bodyPr/>
                    <a:lstStyle/>
                    <a:p>
                      <a:pPr algn="l" fontAlgn="t"/>
                      <a:r>
                        <a:rPr lang="en-US" sz="1500">
                          <a:effectLst/>
                          <a:hlinkClick r:id="rId7"/>
                        </a:rPr>
                        <a:t>&lt;caption&gt;</a:t>
                      </a:r>
                      <a:endParaRPr lang="en-US" sz="1500">
                        <a:effectLst/>
                      </a:endParaRPr>
                    </a:p>
                  </a:txBody>
                  <a:tcPr marL="126492"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500">
                          <a:effectLst/>
                        </a:rPr>
                        <a:t>Defines a table caption</a:t>
                      </a:r>
                    </a:p>
                  </a:txBody>
                  <a:tcPr marL="63246"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338264356"/>
                  </a:ext>
                </a:extLst>
              </a:tr>
              <a:tr h="581865">
                <a:tc>
                  <a:txBody>
                    <a:bodyPr/>
                    <a:lstStyle/>
                    <a:p>
                      <a:pPr algn="l" fontAlgn="t"/>
                      <a:r>
                        <a:rPr lang="en-US" sz="1500">
                          <a:effectLst/>
                          <a:hlinkClick r:id="rId8"/>
                        </a:rPr>
                        <a:t>&lt;colgroup&gt;</a:t>
                      </a:r>
                      <a:endParaRPr lang="en-US" sz="1500">
                        <a:effectLst/>
                      </a:endParaRPr>
                    </a:p>
                  </a:txBody>
                  <a:tcPr marL="126492"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500">
                          <a:effectLst/>
                        </a:rPr>
                        <a:t>Specifies a group of one or more columns in a table for formatting</a:t>
                      </a:r>
                    </a:p>
                  </a:txBody>
                  <a:tcPr marL="63246"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901847690"/>
                  </a:ext>
                </a:extLst>
              </a:tr>
              <a:tr h="581865">
                <a:tc>
                  <a:txBody>
                    <a:bodyPr/>
                    <a:lstStyle/>
                    <a:p>
                      <a:pPr algn="l" fontAlgn="t"/>
                      <a:r>
                        <a:rPr lang="en-US" sz="1500">
                          <a:effectLst/>
                          <a:hlinkClick r:id="rId9"/>
                        </a:rPr>
                        <a:t>&lt;col&gt;</a:t>
                      </a:r>
                      <a:endParaRPr lang="en-US" sz="1500">
                        <a:effectLst/>
                      </a:endParaRPr>
                    </a:p>
                  </a:txBody>
                  <a:tcPr marL="126492"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500">
                          <a:effectLst/>
                        </a:rPr>
                        <a:t>Specifies column properties for each column within a &lt;colgroup&gt; element</a:t>
                      </a:r>
                    </a:p>
                  </a:txBody>
                  <a:tcPr marL="63246"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771589877"/>
                  </a:ext>
                </a:extLst>
              </a:tr>
              <a:tr h="354179">
                <a:tc>
                  <a:txBody>
                    <a:bodyPr/>
                    <a:lstStyle/>
                    <a:p>
                      <a:pPr algn="l" fontAlgn="t"/>
                      <a:r>
                        <a:rPr lang="en-US" sz="1500">
                          <a:effectLst/>
                          <a:hlinkClick r:id="rId10"/>
                        </a:rPr>
                        <a:t>&lt;thead&gt;</a:t>
                      </a:r>
                      <a:endParaRPr lang="en-US" sz="1500">
                        <a:effectLst/>
                      </a:endParaRPr>
                    </a:p>
                  </a:txBody>
                  <a:tcPr marL="126492"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500">
                          <a:effectLst/>
                        </a:rPr>
                        <a:t>Groups the header content in a table</a:t>
                      </a:r>
                    </a:p>
                  </a:txBody>
                  <a:tcPr marL="63246"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740609915"/>
                  </a:ext>
                </a:extLst>
              </a:tr>
              <a:tr h="354179">
                <a:tc>
                  <a:txBody>
                    <a:bodyPr/>
                    <a:lstStyle/>
                    <a:p>
                      <a:pPr algn="l" fontAlgn="t"/>
                      <a:r>
                        <a:rPr lang="en-US" sz="1500">
                          <a:effectLst/>
                          <a:hlinkClick r:id="rId11"/>
                        </a:rPr>
                        <a:t>&lt;tbody&gt;</a:t>
                      </a:r>
                      <a:endParaRPr lang="en-US" sz="1500">
                        <a:effectLst/>
                      </a:endParaRPr>
                    </a:p>
                  </a:txBody>
                  <a:tcPr marL="126492"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500">
                          <a:effectLst/>
                        </a:rPr>
                        <a:t>Groups the body content in a table</a:t>
                      </a:r>
                    </a:p>
                  </a:txBody>
                  <a:tcPr marL="63246"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336390764"/>
                  </a:ext>
                </a:extLst>
              </a:tr>
              <a:tr h="354179">
                <a:tc>
                  <a:txBody>
                    <a:bodyPr/>
                    <a:lstStyle/>
                    <a:p>
                      <a:pPr algn="l" fontAlgn="t"/>
                      <a:r>
                        <a:rPr lang="en-US" sz="1500">
                          <a:effectLst/>
                          <a:hlinkClick r:id="rId12"/>
                        </a:rPr>
                        <a:t>&lt;tfoot&gt;</a:t>
                      </a:r>
                      <a:endParaRPr lang="en-US" sz="1500">
                        <a:effectLst/>
                      </a:endParaRPr>
                    </a:p>
                  </a:txBody>
                  <a:tcPr marL="126492"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500" dirty="0">
                          <a:effectLst/>
                        </a:rPr>
                        <a:t>Groups the footer content in a table</a:t>
                      </a:r>
                    </a:p>
                  </a:txBody>
                  <a:tcPr marL="63246"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630083821"/>
                  </a:ext>
                </a:extLst>
              </a:tr>
            </a:tbl>
          </a:graphicData>
        </a:graphic>
      </p:graphicFrame>
      <p:sp>
        <p:nvSpPr>
          <p:cNvPr id="5" name="Rectangle 1">
            <a:extLst>
              <a:ext uri="{FF2B5EF4-FFF2-40B4-BE49-F238E27FC236}">
                <a16:creationId xmlns:a16="http://schemas.microsoft.com/office/drawing/2014/main" id="{E8C28E7E-6250-A1AD-ECF2-50A770E0546A}"/>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HTML Table Tags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3B625050-8643-D465-0576-F0EFF3B085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F380B9-4D78-8FAF-1493-48C2B357C983}"/>
              </a:ext>
            </a:extLst>
          </p:cNvPr>
          <p:cNvSpPr>
            <a:spLocks noGrp="1"/>
          </p:cNvSpPr>
          <p:nvPr>
            <p:ph type="sldNum" sz="quarter" idx="12"/>
          </p:nvPr>
        </p:nvSpPr>
        <p:spPr/>
        <p:txBody>
          <a:bodyPr/>
          <a:lstStyle/>
          <a:p>
            <a:fld id="{9A74A80C-5778-49E5-A000-7BF9B366B601}" type="slidenum">
              <a:rPr lang="en-US" smtClean="0"/>
              <a:t>141</a:t>
            </a:fld>
            <a:endParaRPr lang="en-US"/>
          </a:p>
        </p:txBody>
      </p:sp>
    </p:spTree>
    <p:extLst>
      <p:ext uri="{BB962C8B-B14F-4D97-AF65-F5344CB8AC3E}">
        <p14:creationId xmlns:p14="http://schemas.microsoft.com/office/powerpoint/2010/main" val="44610428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D6A25-14F8-3B6E-A8C9-B02C5556FD7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D71A16D-FCCA-5126-2D27-B7CFA50A1665}"/>
              </a:ext>
            </a:extLst>
          </p:cNvPr>
          <p:cNvSpPr>
            <a:spLocks noGrp="1"/>
          </p:cNvSpPr>
          <p:nvPr>
            <p:ph idx="1"/>
          </p:nvPr>
        </p:nvSpPr>
        <p:spPr/>
        <p:txBody>
          <a:bodyPr/>
          <a:lstStyle/>
          <a:p>
            <a:r>
              <a:rPr lang="en-US" b="0" i="0" dirty="0">
                <a:solidFill>
                  <a:srgbClr val="A52A2A"/>
                </a:solidFill>
                <a:effectLst/>
                <a:latin typeface="Consolas" panose="020B0609020204030204" pitchFamily="49" charset="0"/>
              </a:rPr>
              <a:t>table, </a:t>
            </a:r>
            <a:r>
              <a:rPr lang="en-US" b="0" i="0" dirty="0" err="1">
                <a:solidFill>
                  <a:srgbClr val="A52A2A"/>
                </a:solidFill>
                <a:effectLst/>
                <a:latin typeface="Consolas" panose="020B0609020204030204" pitchFamily="49" charset="0"/>
              </a:rPr>
              <a:t>th</a:t>
            </a:r>
            <a:r>
              <a:rPr lang="en-US" b="0" i="0" dirty="0">
                <a:solidFill>
                  <a:srgbClr val="A52A2A"/>
                </a:solidFill>
                <a:effectLst/>
                <a:latin typeface="Consolas" panose="020B0609020204030204" pitchFamily="49" charset="0"/>
              </a:rPr>
              <a:t>, td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border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1px solid black</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endParaRPr lang="en-US" dirty="0"/>
          </a:p>
        </p:txBody>
      </p:sp>
      <p:pic>
        <p:nvPicPr>
          <p:cNvPr id="5" name="Picture 4">
            <a:extLst>
              <a:ext uri="{FF2B5EF4-FFF2-40B4-BE49-F238E27FC236}">
                <a16:creationId xmlns:a16="http://schemas.microsoft.com/office/drawing/2014/main" id="{86787F23-2FC4-BF3A-1CDF-DA0D410B7DF3}"/>
              </a:ext>
            </a:extLst>
          </p:cNvPr>
          <p:cNvPicPr>
            <a:picLocks noChangeAspect="1"/>
          </p:cNvPicPr>
          <p:nvPr/>
        </p:nvPicPr>
        <p:blipFill>
          <a:blip r:embed="rId2"/>
          <a:stretch>
            <a:fillRect/>
          </a:stretch>
        </p:blipFill>
        <p:spPr>
          <a:xfrm>
            <a:off x="2909887" y="1200150"/>
            <a:ext cx="6372225" cy="4457700"/>
          </a:xfrm>
          <a:prstGeom prst="rect">
            <a:avLst/>
          </a:prstGeom>
        </p:spPr>
      </p:pic>
      <p:sp>
        <p:nvSpPr>
          <p:cNvPr id="4" name="Footer Placeholder 3">
            <a:extLst>
              <a:ext uri="{FF2B5EF4-FFF2-40B4-BE49-F238E27FC236}">
                <a16:creationId xmlns:a16="http://schemas.microsoft.com/office/drawing/2014/main" id="{00DEE720-9B2E-4E25-246E-21EB9204D3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CEE92-2F74-526E-A353-5D9F566D0BF6}"/>
              </a:ext>
            </a:extLst>
          </p:cNvPr>
          <p:cNvSpPr>
            <a:spLocks noGrp="1"/>
          </p:cNvSpPr>
          <p:nvPr>
            <p:ph type="sldNum" sz="quarter" idx="12"/>
          </p:nvPr>
        </p:nvSpPr>
        <p:spPr/>
        <p:txBody>
          <a:bodyPr/>
          <a:lstStyle/>
          <a:p>
            <a:fld id="{9A74A80C-5778-49E5-A000-7BF9B366B601}" type="slidenum">
              <a:rPr lang="en-US" smtClean="0"/>
              <a:t>142</a:t>
            </a:fld>
            <a:endParaRPr lang="en-US"/>
          </a:p>
        </p:txBody>
      </p:sp>
    </p:spTree>
    <p:extLst>
      <p:ext uri="{BB962C8B-B14F-4D97-AF65-F5344CB8AC3E}">
        <p14:creationId xmlns:p14="http://schemas.microsoft.com/office/powerpoint/2010/main" val="194513153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D40A2-EDF6-F162-79A1-C9AF5512EC65}"/>
              </a:ext>
            </a:extLst>
          </p:cNvPr>
          <p:cNvSpPr>
            <a:spLocks noGrp="1"/>
          </p:cNvSpPr>
          <p:nvPr>
            <p:ph type="title"/>
          </p:nvPr>
        </p:nvSpPr>
        <p:spPr/>
        <p:txBody>
          <a:bodyPr/>
          <a:lstStyle/>
          <a:p>
            <a:endParaRPr lang="en-US"/>
          </a:p>
        </p:txBody>
      </p:sp>
      <p:graphicFrame>
        <p:nvGraphicFramePr>
          <p:cNvPr id="4" name="Content Placeholder 3">
            <a:extLst>
              <a:ext uri="{FF2B5EF4-FFF2-40B4-BE49-F238E27FC236}">
                <a16:creationId xmlns:a16="http://schemas.microsoft.com/office/drawing/2014/main" id="{BC69B454-197F-78D2-911F-67F40F19DE8D}"/>
              </a:ext>
            </a:extLst>
          </p:cNvPr>
          <p:cNvGraphicFramePr>
            <a:graphicFrameLocks noGrp="1"/>
          </p:cNvGraphicFramePr>
          <p:nvPr>
            <p:ph idx="1"/>
          </p:nvPr>
        </p:nvGraphicFramePr>
        <p:xfrm>
          <a:off x="4982842" y="3452654"/>
          <a:ext cx="2226315" cy="1097280"/>
        </p:xfrm>
        <a:graphic>
          <a:graphicData uri="http://schemas.openxmlformats.org/drawingml/2006/table">
            <a:tbl>
              <a:tblPr/>
              <a:tblGrid>
                <a:gridCol w="742105">
                  <a:extLst>
                    <a:ext uri="{9D8B030D-6E8A-4147-A177-3AD203B41FA5}">
                      <a16:colId xmlns:a16="http://schemas.microsoft.com/office/drawing/2014/main" val="513615450"/>
                    </a:ext>
                  </a:extLst>
                </a:gridCol>
                <a:gridCol w="742105">
                  <a:extLst>
                    <a:ext uri="{9D8B030D-6E8A-4147-A177-3AD203B41FA5}">
                      <a16:colId xmlns:a16="http://schemas.microsoft.com/office/drawing/2014/main" val="1621296706"/>
                    </a:ext>
                  </a:extLst>
                </a:gridCol>
                <a:gridCol w="742105">
                  <a:extLst>
                    <a:ext uri="{9D8B030D-6E8A-4147-A177-3AD203B41FA5}">
                      <a16:colId xmlns:a16="http://schemas.microsoft.com/office/drawing/2014/main" val="4136802760"/>
                    </a:ext>
                  </a:extLst>
                </a:gridCol>
              </a:tblGrid>
              <a:tr h="276225">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extLst>
                  <a:ext uri="{0D108BD9-81ED-4DB2-BD59-A6C34878D82A}">
                    <a16:rowId xmlns:a16="http://schemas.microsoft.com/office/drawing/2014/main" val="1050882069"/>
                  </a:ext>
                </a:extLst>
              </a:tr>
              <a:tr h="276225">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extLst>
                  <a:ext uri="{0D108BD9-81ED-4DB2-BD59-A6C34878D82A}">
                    <a16:rowId xmlns:a16="http://schemas.microsoft.com/office/drawing/2014/main" val="1635912524"/>
                  </a:ext>
                </a:extLst>
              </a:tr>
              <a:tr h="276225">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dirty="0">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extLst>
                  <a:ext uri="{0D108BD9-81ED-4DB2-BD59-A6C34878D82A}">
                    <a16:rowId xmlns:a16="http://schemas.microsoft.com/office/drawing/2014/main" val="4033414257"/>
                  </a:ext>
                </a:extLst>
              </a:tr>
            </a:tbl>
          </a:graphicData>
        </a:graphic>
      </p:graphicFrame>
      <p:sp>
        <p:nvSpPr>
          <p:cNvPr id="5" name="Rectangle 1">
            <a:extLst>
              <a:ext uri="{FF2B5EF4-FFF2-40B4-BE49-F238E27FC236}">
                <a16:creationId xmlns:a16="http://schemas.microsoft.com/office/drawing/2014/main" id="{686C873D-EFE0-9678-59CB-AF70D2AF2A76}"/>
              </a:ext>
            </a:extLst>
          </p:cNvPr>
          <p:cNvSpPr>
            <a:spLocks noChangeArrowheads="1"/>
          </p:cNvSpPr>
          <p:nvPr/>
        </p:nvSpPr>
        <p:spPr bwMode="auto">
          <a:xfrm>
            <a:off x="0" y="0"/>
            <a:ext cx="12192000" cy="457200"/>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Collapsed Table Borders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To avoid having double borders like in the example above, set the CSS </a:t>
            </a:r>
            <a:r>
              <a:rPr kumimoji="0" lang="en-US" altLang="en-US" sz="1100" b="0" i="0" u="none" strike="noStrike" cap="none" normalizeH="0" baseline="0">
                <a:ln>
                  <a:noFill/>
                </a:ln>
                <a:solidFill>
                  <a:srgbClr val="DC143C"/>
                </a:solidFill>
                <a:effectLst/>
                <a:latin typeface="Consolas" panose="020B0609020204030204" pitchFamily="49" charset="0"/>
              </a:rPr>
              <a:t>border-collapse</a:t>
            </a:r>
            <a:r>
              <a:rPr kumimoji="0" lang="en-US" altLang="en-US" sz="1100" b="0" i="0" u="none" strike="noStrike" cap="none" normalizeH="0" baseline="0">
                <a:ln>
                  <a:noFill/>
                </a:ln>
                <a:solidFill>
                  <a:srgbClr val="000000"/>
                </a:solidFill>
                <a:effectLst/>
                <a:latin typeface="Verdana" panose="020B0604030504040204" pitchFamily="34" charset="0"/>
              </a:rPr>
              <a:t> property to </a:t>
            </a:r>
            <a:r>
              <a:rPr kumimoji="0" lang="en-US" altLang="en-US" sz="1100" b="0" i="0" u="none" strike="noStrike" cap="none" normalizeH="0" baseline="0">
                <a:ln>
                  <a:noFill/>
                </a:ln>
                <a:solidFill>
                  <a:srgbClr val="DC143C"/>
                </a:solidFill>
                <a:effectLst/>
                <a:latin typeface="Consolas" panose="020B0609020204030204" pitchFamily="49" charset="0"/>
              </a:rPr>
              <a:t>collapse</a:t>
            </a:r>
            <a:r>
              <a:rPr kumimoji="0" lang="en-US" altLang="en-US" sz="1100" b="0" i="0" u="none" strike="noStrike" cap="none" normalizeH="0" baseline="0">
                <a:ln>
                  <a:noFill/>
                </a:ln>
                <a:solidFill>
                  <a:srgbClr val="000000"/>
                </a:solidFill>
                <a:effectLst/>
                <a:latin typeface="Verdana" panose="020B0604030504040204" pitchFamily="34" charset="0"/>
              </a:rPr>
              <a:t>.</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This will make the borders collapse into a single border:</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A52A2A"/>
                </a:solidFill>
                <a:effectLst/>
                <a:latin typeface="Consolas" panose="020B0609020204030204" pitchFamily="49" charset="0"/>
              </a:rPr>
              <a:t>table, th, td </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border</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1px solid black</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border-collapse</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collapse</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968AEE82-DF79-5A4E-24A3-22EA77F99D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D9CD21-A5B9-BE23-133D-A7F0D4A3A4C9}"/>
              </a:ext>
            </a:extLst>
          </p:cNvPr>
          <p:cNvSpPr>
            <a:spLocks noGrp="1"/>
          </p:cNvSpPr>
          <p:nvPr>
            <p:ph type="sldNum" sz="quarter" idx="12"/>
          </p:nvPr>
        </p:nvSpPr>
        <p:spPr/>
        <p:txBody>
          <a:bodyPr/>
          <a:lstStyle/>
          <a:p>
            <a:fld id="{9A74A80C-5778-49E5-A000-7BF9B366B601}" type="slidenum">
              <a:rPr lang="en-US" smtClean="0"/>
              <a:t>143</a:t>
            </a:fld>
            <a:endParaRPr lang="en-US"/>
          </a:p>
        </p:txBody>
      </p:sp>
    </p:spTree>
    <p:extLst>
      <p:ext uri="{BB962C8B-B14F-4D97-AF65-F5344CB8AC3E}">
        <p14:creationId xmlns:p14="http://schemas.microsoft.com/office/powerpoint/2010/main" val="400406067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48B1F-D5E2-DFBD-F8C1-C7EA4C557DAF}"/>
              </a:ext>
            </a:extLst>
          </p:cNvPr>
          <p:cNvSpPr>
            <a:spLocks noGrp="1"/>
          </p:cNvSpPr>
          <p:nvPr>
            <p:ph type="title"/>
          </p:nvPr>
        </p:nvSpPr>
        <p:spPr/>
        <p:txBody>
          <a:bodyPr/>
          <a:lstStyle/>
          <a:p>
            <a:endParaRPr lang="en-US"/>
          </a:p>
        </p:txBody>
      </p:sp>
      <p:graphicFrame>
        <p:nvGraphicFramePr>
          <p:cNvPr id="4" name="Content Placeholder 3">
            <a:extLst>
              <a:ext uri="{FF2B5EF4-FFF2-40B4-BE49-F238E27FC236}">
                <a16:creationId xmlns:a16="http://schemas.microsoft.com/office/drawing/2014/main" id="{30204899-62DD-A261-33D7-51D4FDCD4841}"/>
              </a:ext>
            </a:extLst>
          </p:cNvPr>
          <p:cNvGraphicFramePr>
            <a:graphicFrameLocks noGrp="1"/>
          </p:cNvGraphicFramePr>
          <p:nvPr>
            <p:ph idx="1"/>
          </p:nvPr>
        </p:nvGraphicFramePr>
        <p:xfrm>
          <a:off x="4982842" y="3452654"/>
          <a:ext cx="2226315" cy="1097280"/>
        </p:xfrm>
        <a:graphic>
          <a:graphicData uri="http://schemas.openxmlformats.org/drawingml/2006/table">
            <a:tbl>
              <a:tblPr/>
              <a:tblGrid>
                <a:gridCol w="742105">
                  <a:extLst>
                    <a:ext uri="{9D8B030D-6E8A-4147-A177-3AD203B41FA5}">
                      <a16:colId xmlns:a16="http://schemas.microsoft.com/office/drawing/2014/main" val="4070136703"/>
                    </a:ext>
                  </a:extLst>
                </a:gridCol>
                <a:gridCol w="742105">
                  <a:extLst>
                    <a:ext uri="{9D8B030D-6E8A-4147-A177-3AD203B41FA5}">
                      <a16:colId xmlns:a16="http://schemas.microsoft.com/office/drawing/2014/main" val="634738391"/>
                    </a:ext>
                  </a:extLst>
                </a:gridCol>
                <a:gridCol w="742105">
                  <a:extLst>
                    <a:ext uri="{9D8B030D-6E8A-4147-A177-3AD203B41FA5}">
                      <a16:colId xmlns:a16="http://schemas.microsoft.com/office/drawing/2014/main" val="510485021"/>
                    </a:ext>
                  </a:extLst>
                </a:gridCol>
              </a:tblGrid>
              <a:tr h="0">
                <a:tc>
                  <a:txBody>
                    <a:bodyPr/>
                    <a:lstStyle/>
                    <a:p>
                      <a:r>
                        <a:rPr lang="en-US">
                          <a:effectLst/>
                        </a:rPr>
                        <a:t> </a:t>
                      </a:r>
                    </a:p>
                  </a:txBody>
                  <a:tcPr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6D4D4"/>
                    </a:solidFill>
                  </a:tcPr>
                </a:tc>
                <a:tc>
                  <a:txBody>
                    <a:bodyPr/>
                    <a:lstStyle/>
                    <a:p>
                      <a:r>
                        <a:rPr lang="en-US">
                          <a:effectLst/>
                        </a:rPr>
                        <a:t> </a:t>
                      </a:r>
                    </a:p>
                  </a:txBody>
                  <a:tcPr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6D4D4"/>
                    </a:solidFill>
                  </a:tcPr>
                </a:tc>
                <a:tc>
                  <a:txBody>
                    <a:bodyPr/>
                    <a:lstStyle/>
                    <a:p>
                      <a:r>
                        <a:rPr lang="en-US">
                          <a:effectLst/>
                        </a:rPr>
                        <a:t> </a:t>
                      </a:r>
                    </a:p>
                  </a:txBody>
                  <a:tcPr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6D4D4"/>
                    </a:solidFill>
                  </a:tcPr>
                </a:tc>
                <a:extLst>
                  <a:ext uri="{0D108BD9-81ED-4DB2-BD59-A6C34878D82A}">
                    <a16:rowId xmlns:a16="http://schemas.microsoft.com/office/drawing/2014/main" val="1136422536"/>
                  </a:ext>
                </a:extLst>
              </a:tr>
              <a:tr h="0">
                <a:tc>
                  <a:txBody>
                    <a:bodyPr/>
                    <a:lstStyle/>
                    <a:p>
                      <a:r>
                        <a:rPr lang="en-US">
                          <a:effectLst/>
                        </a:rPr>
                        <a:t> </a:t>
                      </a:r>
                    </a:p>
                  </a:txBody>
                  <a:tcPr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6D4D4"/>
                    </a:solidFill>
                  </a:tcPr>
                </a:tc>
                <a:tc>
                  <a:txBody>
                    <a:bodyPr/>
                    <a:lstStyle/>
                    <a:p>
                      <a:r>
                        <a:rPr lang="en-US">
                          <a:effectLst/>
                        </a:rPr>
                        <a:t> </a:t>
                      </a:r>
                    </a:p>
                  </a:txBody>
                  <a:tcPr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6D4D4"/>
                    </a:solidFill>
                  </a:tcPr>
                </a:tc>
                <a:tc>
                  <a:txBody>
                    <a:bodyPr/>
                    <a:lstStyle/>
                    <a:p>
                      <a:r>
                        <a:rPr lang="en-US">
                          <a:effectLst/>
                        </a:rPr>
                        <a:t> </a:t>
                      </a:r>
                    </a:p>
                  </a:txBody>
                  <a:tcPr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6D4D4"/>
                    </a:solidFill>
                  </a:tcPr>
                </a:tc>
                <a:extLst>
                  <a:ext uri="{0D108BD9-81ED-4DB2-BD59-A6C34878D82A}">
                    <a16:rowId xmlns:a16="http://schemas.microsoft.com/office/drawing/2014/main" val="2833794434"/>
                  </a:ext>
                </a:extLst>
              </a:tr>
              <a:tr h="0">
                <a:tc>
                  <a:txBody>
                    <a:bodyPr/>
                    <a:lstStyle/>
                    <a:p>
                      <a:r>
                        <a:rPr lang="en-US">
                          <a:effectLst/>
                        </a:rPr>
                        <a:t> </a:t>
                      </a:r>
                    </a:p>
                  </a:txBody>
                  <a:tcPr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6D4D4"/>
                    </a:solidFill>
                  </a:tcPr>
                </a:tc>
                <a:tc>
                  <a:txBody>
                    <a:bodyPr/>
                    <a:lstStyle/>
                    <a:p>
                      <a:r>
                        <a:rPr lang="en-US">
                          <a:effectLst/>
                        </a:rPr>
                        <a:t> </a:t>
                      </a:r>
                    </a:p>
                  </a:txBody>
                  <a:tcPr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6D4D4"/>
                    </a:solidFill>
                  </a:tcPr>
                </a:tc>
                <a:tc>
                  <a:txBody>
                    <a:bodyPr/>
                    <a:lstStyle/>
                    <a:p>
                      <a:r>
                        <a:rPr lang="en-US" dirty="0">
                          <a:effectLst/>
                        </a:rPr>
                        <a:t> </a:t>
                      </a:r>
                    </a:p>
                  </a:txBody>
                  <a:tcPr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6D4D4"/>
                    </a:solidFill>
                  </a:tcPr>
                </a:tc>
                <a:extLst>
                  <a:ext uri="{0D108BD9-81ED-4DB2-BD59-A6C34878D82A}">
                    <a16:rowId xmlns:a16="http://schemas.microsoft.com/office/drawing/2014/main" val="359034695"/>
                  </a:ext>
                </a:extLst>
              </a:tr>
            </a:tbl>
          </a:graphicData>
        </a:graphic>
      </p:graphicFrame>
      <p:sp>
        <p:nvSpPr>
          <p:cNvPr id="5" name="Rectangle 1">
            <a:extLst>
              <a:ext uri="{FF2B5EF4-FFF2-40B4-BE49-F238E27FC236}">
                <a16:creationId xmlns:a16="http://schemas.microsoft.com/office/drawing/2014/main" id="{D7076335-1BB5-1F1D-6FEA-BC84FB45D332}"/>
              </a:ext>
            </a:extLst>
          </p:cNvPr>
          <p:cNvSpPr>
            <a:spLocks noChangeArrowheads="1"/>
          </p:cNvSpPr>
          <p:nvPr/>
        </p:nvSpPr>
        <p:spPr bwMode="auto">
          <a:xfrm>
            <a:off x="0" y="0"/>
            <a:ext cx="12192000" cy="457200"/>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Style Table Borders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If you set a background color of each cell, and give the border a white color (the same as the document background), you get the impression of an invisible border:</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A52A2A"/>
                </a:solidFill>
                <a:effectLst/>
                <a:latin typeface="Consolas" panose="020B0609020204030204" pitchFamily="49" charset="0"/>
              </a:rPr>
              <a:t>table, th, td </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border</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1px solid white</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border-collapse</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collapse</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A52A2A"/>
                </a:solidFill>
                <a:effectLst/>
                <a:latin typeface="Consolas" panose="020B0609020204030204" pitchFamily="49" charset="0"/>
              </a:rPr>
              <a:t>th, td </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background-color</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#96D4D4</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A6DC6850-CA0C-F5F3-1284-6495068750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3D1C04-B708-11E3-5863-036EF40DDA62}"/>
              </a:ext>
            </a:extLst>
          </p:cNvPr>
          <p:cNvSpPr>
            <a:spLocks noGrp="1"/>
          </p:cNvSpPr>
          <p:nvPr>
            <p:ph type="sldNum" sz="quarter" idx="12"/>
          </p:nvPr>
        </p:nvSpPr>
        <p:spPr/>
        <p:txBody>
          <a:bodyPr/>
          <a:lstStyle/>
          <a:p>
            <a:fld id="{9A74A80C-5778-49E5-A000-7BF9B366B601}" type="slidenum">
              <a:rPr lang="en-US" smtClean="0"/>
              <a:t>144</a:t>
            </a:fld>
            <a:endParaRPr lang="en-US"/>
          </a:p>
        </p:txBody>
      </p:sp>
    </p:spTree>
    <p:extLst>
      <p:ext uri="{BB962C8B-B14F-4D97-AF65-F5344CB8AC3E}">
        <p14:creationId xmlns:p14="http://schemas.microsoft.com/office/powerpoint/2010/main" val="27942121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A14DA-A1F7-F4D1-AD18-61389986013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4DA6E4F-2A28-D4B6-7706-B2BF4A7F0889}"/>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1F5F4729-3DE0-1CA3-9552-3DC099FED832}"/>
              </a:ext>
            </a:extLst>
          </p:cNvPr>
          <p:cNvPicPr>
            <a:picLocks noChangeAspect="1"/>
          </p:cNvPicPr>
          <p:nvPr/>
        </p:nvPicPr>
        <p:blipFill>
          <a:blip r:embed="rId2"/>
          <a:stretch>
            <a:fillRect/>
          </a:stretch>
        </p:blipFill>
        <p:spPr>
          <a:xfrm>
            <a:off x="3505200" y="1509712"/>
            <a:ext cx="5181600" cy="3838575"/>
          </a:xfrm>
          <a:prstGeom prst="rect">
            <a:avLst/>
          </a:prstGeom>
        </p:spPr>
      </p:pic>
      <p:sp>
        <p:nvSpPr>
          <p:cNvPr id="4" name="Footer Placeholder 3">
            <a:extLst>
              <a:ext uri="{FF2B5EF4-FFF2-40B4-BE49-F238E27FC236}">
                <a16:creationId xmlns:a16="http://schemas.microsoft.com/office/drawing/2014/main" id="{712E1038-8407-FBA4-F97F-35D88A67530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030B49-ABEB-CA8E-8040-5E9EC1770FBE}"/>
              </a:ext>
            </a:extLst>
          </p:cNvPr>
          <p:cNvSpPr>
            <a:spLocks noGrp="1"/>
          </p:cNvSpPr>
          <p:nvPr>
            <p:ph type="sldNum" sz="quarter" idx="12"/>
          </p:nvPr>
        </p:nvSpPr>
        <p:spPr/>
        <p:txBody>
          <a:bodyPr/>
          <a:lstStyle/>
          <a:p>
            <a:fld id="{9A74A80C-5778-49E5-A000-7BF9B366B601}" type="slidenum">
              <a:rPr lang="en-US" smtClean="0"/>
              <a:t>145</a:t>
            </a:fld>
            <a:endParaRPr lang="en-US"/>
          </a:p>
        </p:txBody>
      </p:sp>
    </p:spTree>
    <p:extLst>
      <p:ext uri="{BB962C8B-B14F-4D97-AF65-F5344CB8AC3E}">
        <p14:creationId xmlns:p14="http://schemas.microsoft.com/office/powerpoint/2010/main" val="177489406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A5DBC-8A4B-FE38-57DF-BDD31235D75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2AD512F-096E-B0D1-9FCE-B7B6316C684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8500174-D165-8C6B-6CC1-469569CE9B89}"/>
              </a:ext>
            </a:extLst>
          </p:cNvPr>
          <p:cNvPicPr>
            <a:picLocks noChangeAspect="1"/>
          </p:cNvPicPr>
          <p:nvPr/>
        </p:nvPicPr>
        <p:blipFill>
          <a:blip r:embed="rId2"/>
          <a:stretch>
            <a:fillRect/>
          </a:stretch>
        </p:blipFill>
        <p:spPr>
          <a:xfrm>
            <a:off x="3214687" y="1838325"/>
            <a:ext cx="5762625" cy="3181350"/>
          </a:xfrm>
          <a:prstGeom prst="rect">
            <a:avLst/>
          </a:prstGeom>
        </p:spPr>
      </p:pic>
      <p:sp>
        <p:nvSpPr>
          <p:cNvPr id="4" name="Footer Placeholder 3">
            <a:extLst>
              <a:ext uri="{FF2B5EF4-FFF2-40B4-BE49-F238E27FC236}">
                <a16:creationId xmlns:a16="http://schemas.microsoft.com/office/drawing/2014/main" id="{49C1A4C6-DC0C-66DE-2C1A-C086795B75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A36BF9-11CB-EFD6-EE4F-C7C1961F96A8}"/>
              </a:ext>
            </a:extLst>
          </p:cNvPr>
          <p:cNvSpPr>
            <a:spLocks noGrp="1"/>
          </p:cNvSpPr>
          <p:nvPr>
            <p:ph type="sldNum" sz="quarter" idx="12"/>
          </p:nvPr>
        </p:nvSpPr>
        <p:spPr/>
        <p:txBody>
          <a:bodyPr/>
          <a:lstStyle/>
          <a:p>
            <a:fld id="{9A74A80C-5778-49E5-A000-7BF9B366B601}" type="slidenum">
              <a:rPr lang="en-US" smtClean="0"/>
              <a:t>146</a:t>
            </a:fld>
            <a:endParaRPr lang="en-US"/>
          </a:p>
        </p:txBody>
      </p:sp>
    </p:spTree>
    <p:extLst>
      <p:ext uri="{BB962C8B-B14F-4D97-AF65-F5344CB8AC3E}">
        <p14:creationId xmlns:p14="http://schemas.microsoft.com/office/powerpoint/2010/main" val="96537717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9A6FF-49CC-2D4E-0848-6AAB154254F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2C8A8BF-13DD-BA79-6230-4E8E6602CEF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AB4BE2E-7828-E7C8-BC37-DFB878006011}"/>
              </a:ext>
            </a:extLst>
          </p:cNvPr>
          <p:cNvPicPr>
            <a:picLocks noChangeAspect="1"/>
          </p:cNvPicPr>
          <p:nvPr/>
        </p:nvPicPr>
        <p:blipFill>
          <a:blip r:embed="rId2"/>
          <a:stretch>
            <a:fillRect/>
          </a:stretch>
        </p:blipFill>
        <p:spPr>
          <a:xfrm>
            <a:off x="3276600" y="1023937"/>
            <a:ext cx="5638800" cy="4810125"/>
          </a:xfrm>
          <a:prstGeom prst="rect">
            <a:avLst/>
          </a:prstGeom>
        </p:spPr>
      </p:pic>
      <p:sp>
        <p:nvSpPr>
          <p:cNvPr id="6" name="Rectangle 1">
            <a:extLst>
              <a:ext uri="{FF2B5EF4-FFF2-40B4-BE49-F238E27FC236}">
                <a16:creationId xmlns:a16="http://schemas.microsoft.com/office/drawing/2014/main" id="{1AC8EB77-9D30-738F-3344-77E37018DFA3}"/>
              </a:ext>
            </a:extLst>
          </p:cNvPr>
          <p:cNvSpPr>
            <a:spLocks noChangeArrowheads="1"/>
          </p:cNvSpPr>
          <p:nvPr/>
        </p:nvSpPr>
        <p:spPr bwMode="auto">
          <a:xfrm>
            <a:off x="0" y="0"/>
            <a:ext cx="12192000" cy="457200"/>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Verdana" panose="020B0604030504040204" pitchFamily="34" charset="0"/>
              </a:rPr>
              <a:t>The following values are allowed:</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rgbClr val="DC143C"/>
                </a:solidFill>
                <a:effectLst/>
                <a:latin typeface="Consolas" panose="020B0609020204030204" pitchFamily="49" charset="0"/>
              </a:rPr>
              <a:t>dotted</a:t>
            </a:r>
            <a:r>
              <a:rPr kumimoji="0" lang="en-US" altLang="en-US" sz="1100" b="0" i="0" u="none" strike="noStrike" cap="none" normalizeH="0" baseline="0" dirty="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rgbClr val="DC143C"/>
                </a:solidFill>
                <a:effectLst/>
                <a:latin typeface="Consolas" panose="020B0609020204030204" pitchFamily="49" charset="0"/>
              </a:rPr>
              <a:t>dashed</a:t>
            </a:r>
            <a:r>
              <a:rPr kumimoji="0" lang="en-US" altLang="en-US" sz="1100" b="0" i="0" u="none" strike="noStrike" cap="none" normalizeH="0" baseline="0" dirty="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rgbClr val="DC143C"/>
                </a:solidFill>
                <a:effectLst/>
                <a:latin typeface="Consolas" panose="020B0609020204030204" pitchFamily="49" charset="0"/>
              </a:rPr>
              <a:t>solid</a:t>
            </a:r>
            <a:r>
              <a:rPr kumimoji="0" lang="en-US" altLang="en-US" sz="1100" b="0" i="0" u="none" strike="noStrike" cap="none" normalizeH="0" baseline="0" dirty="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rgbClr val="DC143C"/>
                </a:solidFill>
                <a:effectLst/>
                <a:latin typeface="Consolas" panose="020B0609020204030204" pitchFamily="49" charset="0"/>
              </a:rPr>
              <a:t>double</a:t>
            </a:r>
            <a:r>
              <a:rPr kumimoji="0" lang="en-US" altLang="en-US" sz="1100" b="0" i="0" u="none" strike="noStrike" cap="none" normalizeH="0" baseline="0" dirty="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rgbClr val="DC143C"/>
                </a:solidFill>
                <a:effectLst/>
                <a:latin typeface="Consolas" panose="020B0609020204030204" pitchFamily="49" charset="0"/>
              </a:rPr>
              <a:t>groove</a:t>
            </a:r>
            <a:r>
              <a:rPr kumimoji="0" lang="en-US" altLang="en-US" sz="1100" b="0" i="0" u="none" strike="noStrike" cap="none" normalizeH="0" baseline="0" dirty="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rgbClr val="DC143C"/>
                </a:solidFill>
                <a:effectLst/>
                <a:latin typeface="Consolas" panose="020B0609020204030204" pitchFamily="49" charset="0"/>
              </a:rPr>
              <a:t>ridge</a:t>
            </a:r>
            <a:r>
              <a:rPr kumimoji="0" lang="en-US" altLang="en-US" sz="1100" b="0" i="0" u="none" strike="noStrike" cap="none" normalizeH="0" baseline="0" dirty="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rgbClr val="DC143C"/>
                </a:solidFill>
                <a:effectLst/>
                <a:latin typeface="Consolas" panose="020B0609020204030204" pitchFamily="49" charset="0"/>
              </a:rPr>
              <a:t>inset</a:t>
            </a:r>
            <a:r>
              <a:rPr kumimoji="0" lang="en-US" altLang="en-US" sz="1100" b="0" i="0" u="none" strike="noStrike" cap="none" normalizeH="0" baseline="0" dirty="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rgbClr val="DC143C"/>
                </a:solidFill>
                <a:effectLst/>
                <a:latin typeface="Consolas" panose="020B0609020204030204" pitchFamily="49" charset="0"/>
              </a:rPr>
              <a:t>outset</a:t>
            </a:r>
            <a:r>
              <a:rPr kumimoji="0" lang="en-US" altLang="en-US" sz="1100" b="0" i="0" u="none" strike="noStrike" cap="none" normalizeH="0" baseline="0" dirty="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rgbClr val="DC143C"/>
                </a:solidFill>
                <a:effectLst/>
                <a:latin typeface="Consolas" panose="020B0609020204030204" pitchFamily="49" charset="0"/>
              </a:rPr>
              <a:t>none</a:t>
            </a:r>
            <a:r>
              <a:rPr kumimoji="0" lang="en-US" altLang="en-US" sz="1100" b="0" i="0" u="none" strike="noStrike" cap="none" normalizeH="0" baseline="0" dirty="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rgbClr val="DC143C"/>
                </a:solidFill>
                <a:effectLst/>
                <a:latin typeface="Consolas" panose="020B0609020204030204" pitchFamily="49" charset="0"/>
              </a:rPr>
              <a:t>hidden</a:t>
            </a:r>
            <a:r>
              <a:rPr kumimoji="0" lang="en-US" altLang="en-US" sz="1100" b="0" i="0" u="none" strike="noStrike" cap="none" normalizeH="0" baseline="0" dirty="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A52A2A"/>
                </a:solidFill>
                <a:effectLst/>
                <a:latin typeface="Consolas" panose="020B0609020204030204" pitchFamily="49" charset="0"/>
              </a:rPr>
              <a:t> </a:t>
            </a:r>
            <a:r>
              <a:rPr kumimoji="0" lang="en-US" altLang="en-US" sz="1100" b="0" i="0" u="none" strike="noStrike" cap="none" normalizeH="0" baseline="0" dirty="0" err="1">
                <a:ln>
                  <a:noFill/>
                </a:ln>
                <a:solidFill>
                  <a:srgbClr val="A52A2A"/>
                </a:solidFill>
                <a:effectLst/>
                <a:latin typeface="Consolas" panose="020B0609020204030204" pitchFamily="49" charset="0"/>
              </a:rPr>
              <a:t>th</a:t>
            </a:r>
            <a:r>
              <a:rPr kumimoji="0" lang="en-US" altLang="en-US" sz="1100" b="0" i="0" u="none" strike="noStrike" cap="none" normalizeH="0" baseline="0" dirty="0">
                <a:ln>
                  <a:noFill/>
                </a:ln>
                <a:solidFill>
                  <a:srgbClr val="A52A2A"/>
                </a:solidFill>
                <a:effectLst/>
                <a:latin typeface="Consolas" panose="020B0609020204030204" pitchFamily="49" charset="0"/>
              </a:rPr>
              <a:t>, td </a:t>
            </a:r>
            <a:r>
              <a:rPr kumimoji="0" lang="en-US" altLang="en-US" sz="1100" b="0" i="0" u="none" strike="noStrike" cap="none" normalizeH="0" baseline="0" dirty="0">
                <a:ln>
                  <a:noFill/>
                </a:ln>
                <a:solidFill>
                  <a:srgbClr val="000000"/>
                </a:solidFill>
                <a:effectLst/>
                <a:latin typeface="Consolas" panose="020B0609020204030204" pitchFamily="49" charset="0"/>
              </a:rPr>
              <a:t>{</a:t>
            </a:r>
            <a:br>
              <a:rPr kumimoji="0" lang="en-US" altLang="en-US" sz="1100" b="0" i="0" u="none" strike="noStrike" cap="none" normalizeH="0" baseline="0" dirty="0">
                <a:ln>
                  <a:noFill/>
                </a:ln>
                <a:solidFill>
                  <a:srgbClr val="FF0000"/>
                </a:solidFill>
                <a:effectLst/>
                <a:latin typeface="Consolas" panose="020B0609020204030204" pitchFamily="49" charset="0"/>
              </a:rPr>
            </a:br>
            <a:r>
              <a:rPr kumimoji="0" lang="en-US" altLang="en-US" sz="1100" b="0" i="0" u="none" strike="noStrike" cap="none" normalizeH="0" baseline="0" dirty="0">
                <a:ln>
                  <a:noFill/>
                </a:ln>
                <a:solidFill>
                  <a:srgbClr val="FF0000"/>
                </a:solidFill>
                <a:effectLst/>
                <a:latin typeface="Consolas" panose="020B0609020204030204" pitchFamily="49" charset="0"/>
              </a:rPr>
              <a:t>  border-style</a:t>
            </a:r>
            <a:r>
              <a:rPr kumimoji="0" lang="en-US" altLang="en-US" sz="1100" b="0" i="0" u="none" strike="noStrike" cap="none" normalizeH="0" baseline="0" dirty="0">
                <a:ln>
                  <a:noFill/>
                </a:ln>
                <a:solidFill>
                  <a:srgbClr val="000000"/>
                </a:solidFill>
                <a:effectLst/>
                <a:latin typeface="Consolas" panose="020B0609020204030204" pitchFamily="49" charset="0"/>
              </a:rPr>
              <a:t>:</a:t>
            </a:r>
            <a:r>
              <a:rPr kumimoji="0" lang="en-US" altLang="en-US" sz="1100" b="0" i="0" u="none" strike="noStrike" cap="none" normalizeH="0" baseline="0" dirty="0">
                <a:ln>
                  <a:noFill/>
                </a:ln>
                <a:solidFill>
                  <a:srgbClr val="0000CD"/>
                </a:solidFill>
                <a:effectLst/>
                <a:latin typeface="Consolas" panose="020B0609020204030204" pitchFamily="49" charset="0"/>
              </a:rPr>
              <a:t> dotted</a:t>
            </a:r>
            <a:r>
              <a:rPr kumimoji="0" lang="en-US" altLang="en-US" sz="1100" b="0" i="0" u="none" strike="noStrike" cap="none" normalizeH="0" baseline="0" dirty="0">
                <a:ln>
                  <a:noFill/>
                </a:ln>
                <a:solidFill>
                  <a:srgbClr val="000000"/>
                </a:solidFill>
                <a:effectLst/>
                <a:latin typeface="Consolas" panose="020B0609020204030204" pitchFamily="49" charset="0"/>
              </a:rPr>
              <a:t>;</a:t>
            </a:r>
            <a:br>
              <a:rPr kumimoji="0" lang="en-US" altLang="en-US" sz="1100" b="0" i="0" u="none" strike="noStrike" cap="none" normalizeH="0" baseline="0" dirty="0">
                <a:ln>
                  <a:noFill/>
                </a:ln>
                <a:solidFill>
                  <a:srgbClr val="FF0000"/>
                </a:solidFill>
                <a:effectLst/>
                <a:latin typeface="Consolas" panose="020B0609020204030204" pitchFamily="49" charset="0"/>
              </a:rPr>
            </a:br>
            <a:r>
              <a:rPr kumimoji="0" lang="en-US" altLang="en-US" sz="1100" b="0" i="0" u="none" strike="noStrike" cap="none" normalizeH="0" baseline="0" dirty="0">
                <a:ln>
                  <a:noFill/>
                </a:ln>
                <a:solidFill>
                  <a:srgbClr val="000000"/>
                </a:solidFill>
                <a:effectLst/>
                <a:latin typeface="Consolas" panose="020B06090202040302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1EB1C9-9CDE-EC3A-F3AD-BCA76838A7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1BC29F-DF8D-BBD4-FE69-D2E1069F1EE2}"/>
              </a:ext>
            </a:extLst>
          </p:cNvPr>
          <p:cNvSpPr>
            <a:spLocks noGrp="1"/>
          </p:cNvSpPr>
          <p:nvPr>
            <p:ph type="sldNum" sz="quarter" idx="12"/>
          </p:nvPr>
        </p:nvSpPr>
        <p:spPr/>
        <p:txBody>
          <a:bodyPr/>
          <a:lstStyle/>
          <a:p>
            <a:fld id="{9A74A80C-5778-49E5-A000-7BF9B366B601}" type="slidenum">
              <a:rPr lang="en-US" smtClean="0"/>
              <a:t>147</a:t>
            </a:fld>
            <a:endParaRPr lang="en-US"/>
          </a:p>
        </p:txBody>
      </p:sp>
    </p:spTree>
    <p:extLst>
      <p:ext uri="{BB962C8B-B14F-4D97-AF65-F5344CB8AC3E}">
        <p14:creationId xmlns:p14="http://schemas.microsoft.com/office/powerpoint/2010/main" val="291694908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CB578-5FCF-5263-9E69-28E3C2E3C785}"/>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846AF2C3-FF59-6E65-884F-47621A757B09}"/>
              </a:ext>
            </a:extLst>
          </p:cNvPr>
          <p:cNvSpPr>
            <a:spLocks noChangeArrowheads="1"/>
          </p:cNvSpPr>
          <p:nvPr/>
        </p:nvSpPr>
        <p:spPr bwMode="auto">
          <a:xfrm>
            <a:off x="0" y="0"/>
            <a:ext cx="12192000" cy="457200"/>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following values are allowed:</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DC143C"/>
                </a:solidFill>
                <a:effectLst/>
                <a:latin typeface="Consolas" panose="020B0609020204030204" pitchFamily="49" charset="0"/>
              </a:rPr>
              <a:t>dotted</a:t>
            </a:r>
            <a:r>
              <a:rPr kumimoji="0" lang="en-US" altLang="en-US" sz="1100" b="0" i="0" u="none" strike="noStrike" cap="none" normalizeH="0" baseline="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DC143C"/>
                </a:solidFill>
                <a:effectLst/>
                <a:latin typeface="Consolas" panose="020B0609020204030204" pitchFamily="49" charset="0"/>
              </a:rPr>
              <a:t>dashed</a:t>
            </a:r>
            <a:r>
              <a:rPr kumimoji="0" lang="en-US" altLang="en-US" sz="1100" b="0" i="0" u="none" strike="noStrike" cap="none" normalizeH="0" baseline="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DC143C"/>
                </a:solidFill>
                <a:effectLst/>
                <a:latin typeface="Consolas" panose="020B0609020204030204" pitchFamily="49" charset="0"/>
              </a:rPr>
              <a:t>solid</a:t>
            </a:r>
            <a:r>
              <a:rPr kumimoji="0" lang="en-US" altLang="en-US" sz="1100" b="0" i="0" u="none" strike="noStrike" cap="none" normalizeH="0" baseline="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DC143C"/>
                </a:solidFill>
                <a:effectLst/>
                <a:latin typeface="Consolas" panose="020B0609020204030204" pitchFamily="49" charset="0"/>
              </a:rPr>
              <a:t>double</a:t>
            </a:r>
            <a:r>
              <a:rPr kumimoji="0" lang="en-US" altLang="en-US" sz="1100" b="0" i="0" u="none" strike="noStrike" cap="none" normalizeH="0" baseline="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DC143C"/>
                </a:solidFill>
                <a:effectLst/>
                <a:latin typeface="Consolas" panose="020B0609020204030204" pitchFamily="49" charset="0"/>
              </a:rPr>
              <a:t>groove</a:t>
            </a:r>
            <a:r>
              <a:rPr kumimoji="0" lang="en-US" altLang="en-US" sz="1100" b="0" i="0" u="none" strike="noStrike" cap="none" normalizeH="0" baseline="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DC143C"/>
                </a:solidFill>
                <a:effectLst/>
                <a:latin typeface="Consolas" panose="020B0609020204030204" pitchFamily="49" charset="0"/>
              </a:rPr>
              <a:t>ridge</a:t>
            </a:r>
            <a:r>
              <a:rPr kumimoji="0" lang="en-US" altLang="en-US" sz="1100" b="0" i="0" u="none" strike="noStrike" cap="none" normalizeH="0" baseline="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DC143C"/>
                </a:solidFill>
                <a:effectLst/>
                <a:latin typeface="Consolas" panose="020B0609020204030204" pitchFamily="49" charset="0"/>
              </a:rPr>
              <a:t>inset</a:t>
            </a:r>
            <a:r>
              <a:rPr kumimoji="0" lang="en-US" altLang="en-US" sz="1100" b="0" i="0" u="none" strike="noStrike" cap="none" normalizeH="0" baseline="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DC143C"/>
                </a:solidFill>
                <a:effectLst/>
                <a:latin typeface="Consolas" panose="020B0609020204030204" pitchFamily="49" charset="0"/>
              </a:rPr>
              <a:t>outset</a:t>
            </a:r>
            <a:r>
              <a:rPr kumimoji="0" lang="en-US" altLang="en-US" sz="1100" b="0" i="0" u="none" strike="noStrike" cap="none" normalizeH="0" baseline="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DC143C"/>
                </a:solidFill>
                <a:effectLst/>
                <a:latin typeface="Consolas" panose="020B0609020204030204" pitchFamily="49" charset="0"/>
              </a:rPr>
              <a:t>none</a:t>
            </a:r>
            <a:r>
              <a:rPr kumimoji="0" lang="en-US" altLang="en-US" sz="1100" b="0" i="0" u="none" strike="noStrike" cap="none" normalizeH="0" baseline="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DC143C"/>
                </a:solidFill>
                <a:effectLst/>
                <a:latin typeface="Consolas" panose="020B0609020204030204" pitchFamily="49" charset="0"/>
              </a:rPr>
              <a:t>hidden</a:t>
            </a:r>
            <a:r>
              <a:rPr kumimoji="0" lang="en-US" altLang="en-US" sz="1100" b="0" i="0" u="none" strike="noStrike" cap="none" normalizeH="0" baseline="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A52A2A"/>
                </a:solidFill>
                <a:effectLst/>
                <a:latin typeface="Consolas" panose="020B0609020204030204" pitchFamily="49" charset="0"/>
              </a:rPr>
              <a:t> th, td </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border-style</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dotted</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C7B672CB-2507-A263-E3CB-E56F76C0FF6F}"/>
              </a:ext>
            </a:extLst>
          </p:cNvPr>
          <p:cNvSpPr>
            <a:spLocks noGrp="1" noChangeArrowheads="1"/>
          </p:cNvSpPr>
          <p:nvPr>
            <p:ph idx="1"/>
          </p:nvPr>
        </p:nvSpPr>
        <p:spPr bwMode="auto">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following values are allowed:</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DC143C"/>
                </a:solidFill>
                <a:effectLst/>
                <a:latin typeface="Consolas" panose="020B0609020204030204" pitchFamily="49" charset="0"/>
              </a:rPr>
              <a:t>dotted</a:t>
            </a:r>
            <a:r>
              <a:rPr kumimoji="0" lang="en-US" altLang="en-US" sz="1100" b="0" i="0" u="none" strike="noStrike" cap="none" normalizeH="0" baseline="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DC143C"/>
                </a:solidFill>
                <a:effectLst/>
                <a:latin typeface="Consolas" panose="020B0609020204030204" pitchFamily="49" charset="0"/>
              </a:rPr>
              <a:t>dashed</a:t>
            </a:r>
            <a:r>
              <a:rPr kumimoji="0" lang="en-US" altLang="en-US" sz="1100" b="0" i="0" u="none" strike="noStrike" cap="none" normalizeH="0" baseline="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DC143C"/>
                </a:solidFill>
                <a:effectLst/>
                <a:latin typeface="Consolas" panose="020B0609020204030204" pitchFamily="49" charset="0"/>
              </a:rPr>
              <a:t>solid</a:t>
            </a:r>
            <a:r>
              <a:rPr kumimoji="0" lang="en-US" altLang="en-US" sz="1100" b="0" i="0" u="none" strike="noStrike" cap="none" normalizeH="0" baseline="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DC143C"/>
                </a:solidFill>
                <a:effectLst/>
                <a:latin typeface="Consolas" panose="020B0609020204030204" pitchFamily="49" charset="0"/>
              </a:rPr>
              <a:t>double</a:t>
            </a:r>
            <a:r>
              <a:rPr kumimoji="0" lang="en-US" altLang="en-US" sz="1100" b="0" i="0" u="none" strike="noStrike" cap="none" normalizeH="0" baseline="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DC143C"/>
                </a:solidFill>
                <a:effectLst/>
                <a:latin typeface="Consolas" panose="020B0609020204030204" pitchFamily="49" charset="0"/>
              </a:rPr>
              <a:t>groove</a:t>
            </a:r>
            <a:r>
              <a:rPr kumimoji="0" lang="en-US" altLang="en-US" sz="1100" b="0" i="0" u="none" strike="noStrike" cap="none" normalizeH="0" baseline="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DC143C"/>
                </a:solidFill>
                <a:effectLst/>
                <a:latin typeface="Consolas" panose="020B0609020204030204" pitchFamily="49" charset="0"/>
              </a:rPr>
              <a:t>ridge</a:t>
            </a:r>
            <a:r>
              <a:rPr kumimoji="0" lang="en-US" altLang="en-US" sz="1100" b="0" i="0" u="none" strike="noStrike" cap="none" normalizeH="0" baseline="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DC143C"/>
                </a:solidFill>
                <a:effectLst/>
                <a:latin typeface="Consolas" panose="020B0609020204030204" pitchFamily="49" charset="0"/>
              </a:rPr>
              <a:t>inset</a:t>
            </a:r>
            <a:r>
              <a:rPr kumimoji="0" lang="en-US" altLang="en-US" sz="1100" b="0" i="0" u="none" strike="noStrike" cap="none" normalizeH="0" baseline="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DC143C"/>
                </a:solidFill>
                <a:effectLst/>
                <a:latin typeface="Consolas" panose="020B0609020204030204" pitchFamily="49" charset="0"/>
              </a:rPr>
              <a:t>outset</a:t>
            </a:r>
            <a:r>
              <a:rPr kumimoji="0" lang="en-US" altLang="en-US" sz="1100" b="0" i="0" u="none" strike="noStrike" cap="none" normalizeH="0" baseline="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DC143C"/>
                </a:solidFill>
                <a:effectLst/>
                <a:latin typeface="Consolas" panose="020B0609020204030204" pitchFamily="49" charset="0"/>
              </a:rPr>
              <a:t>none</a:t>
            </a:r>
            <a:r>
              <a:rPr kumimoji="0" lang="en-US" altLang="en-US" sz="1100" b="0" i="0" u="none" strike="noStrike" cap="none" normalizeH="0" baseline="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DC143C"/>
                </a:solidFill>
                <a:effectLst/>
                <a:latin typeface="Consolas" panose="020B0609020204030204" pitchFamily="49" charset="0"/>
              </a:rPr>
              <a:t>hidden</a:t>
            </a:r>
            <a:r>
              <a:rPr kumimoji="0" lang="en-US" altLang="en-US" sz="1100" b="0" i="0" u="none" strike="noStrike" cap="none" normalizeH="0" baseline="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A52A2A"/>
                </a:solidFill>
                <a:effectLst/>
                <a:latin typeface="Consolas" panose="020B0609020204030204" pitchFamily="49" charset="0"/>
              </a:rPr>
              <a:t> th, td </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border-style</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dotted</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A2F36ADE-5B63-25DD-DE77-BB78C23F52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09C264-78BD-2F1C-E9BF-81971705D913}"/>
              </a:ext>
            </a:extLst>
          </p:cNvPr>
          <p:cNvSpPr>
            <a:spLocks noGrp="1"/>
          </p:cNvSpPr>
          <p:nvPr>
            <p:ph type="sldNum" sz="quarter" idx="12"/>
          </p:nvPr>
        </p:nvSpPr>
        <p:spPr/>
        <p:txBody>
          <a:bodyPr/>
          <a:lstStyle/>
          <a:p>
            <a:fld id="{9A74A80C-5778-49E5-A000-7BF9B366B601}" type="slidenum">
              <a:rPr lang="en-US" smtClean="0"/>
              <a:t>148</a:t>
            </a:fld>
            <a:endParaRPr lang="en-US"/>
          </a:p>
        </p:txBody>
      </p:sp>
    </p:spTree>
    <p:extLst>
      <p:ext uri="{BB962C8B-B14F-4D97-AF65-F5344CB8AC3E}">
        <p14:creationId xmlns:p14="http://schemas.microsoft.com/office/powerpoint/2010/main" val="186367198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FEFFA-1F6E-08EB-D394-9F8F5B7FE48C}"/>
              </a:ext>
            </a:extLst>
          </p:cNvPr>
          <p:cNvSpPr>
            <a:spLocks noGrp="1"/>
          </p:cNvSpPr>
          <p:nvPr>
            <p:ph type="title"/>
          </p:nvPr>
        </p:nvSpPr>
        <p:spPr/>
        <p:txBody>
          <a:bodyPr/>
          <a:lstStyle/>
          <a:p>
            <a:endParaRPr lang="en-US"/>
          </a:p>
        </p:txBody>
      </p:sp>
      <p:graphicFrame>
        <p:nvGraphicFramePr>
          <p:cNvPr id="6" name="Content Placeholder 5">
            <a:extLst>
              <a:ext uri="{FF2B5EF4-FFF2-40B4-BE49-F238E27FC236}">
                <a16:creationId xmlns:a16="http://schemas.microsoft.com/office/drawing/2014/main" id="{59397B93-6A88-1315-31DB-4C303CC29A4D}"/>
              </a:ext>
            </a:extLst>
          </p:cNvPr>
          <p:cNvGraphicFramePr>
            <a:graphicFrameLocks noGrp="1"/>
          </p:cNvGraphicFramePr>
          <p:nvPr>
            <p:ph idx="1"/>
            <p:extLst>
              <p:ext uri="{D42A27DB-BD31-4B8C-83A1-F6EECF244321}">
                <p14:modId xmlns:p14="http://schemas.microsoft.com/office/powerpoint/2010/main" val="1732753083"/>
              </p:ext>
            </p:extLst>
          </p:nvPr>
        </p:nvGraphicFramePr>
        <p:xfrm>
          <a:off x="4830442" y="3693954"/>
          <a:ext cx="2226315" cy="1097280"/>
        </p:xfrm>
        <a:graphic>
          <a:graphicData uri="http://schemas.openxmlformats.org/drawingml/2006/table">
            <a:tbl>
              <a:tblPr/>
              <a:tblGrid>
                <a:gridCol w="742105">
                  <a:extLst>
                    <a:ext uri="{9D8B030D-6E8A-4147-A177-3AD203B41FA5}">
                      <a16:colId xmlns:a16="http://schemas.microsoft.com/office/drawing/2014/main" val="1551750388"/>
                    </a:ext>
                  </a:extLst>
                </a:gridCol>
                <a:gridCol w="742105">
                  <a:extLst>
                    <a:ext uri="{9D8B030D-6E8A-4147-A177-3AD203B41FA5}">
                      <a16:colId xmlns:a16="http://schemas.microsoft.com/office/drawing/2014/main" val="972749196"/>
                    </a:ext>
                  </a:extLst>
                </a:gridCol>
                <a:gridCol w="742105">
                  <a:extLst>
                    <a:ext uri="{9D8B030D-6E8A-4147-A177-3AD203B41FA5}">
                      <a16:colId xmlns:a16="http://schemas.microsoft.com/office/drawing/2014/main" val="75463570"/>
                    </a:ext>
                  </a:extLst>
                </a:gridCol>
              </a:tblGrid>
              <a:tr h="0">
                <a:tc>
                  <a:txBody>
                    <a:bodyPr/>
                    <a:lstStyle/>
                    <a:p>
                      <a:r>
                        <a:rPr lang="en-US">
                          <a:effectLst/>
                        </a:rPr>
                        <a:t> </a:t>
                      </a:r>
                    </a:p>
                  </a:txBody>
                  <a:tcPr anchor="ctr">
                    <a:lnL w="19050" cap="flat" cmpd="sng" algn="ctr">
                      <a:solidFill>
                        <a:srgbClr val="96D4D4"/>
                      </a:solidFill>
                      <a:prstDash val="solid"/>
                      <a:round/>
                      <a:headEnd type="none" w="med" len="med"/>
                      <a:tailEnd type="none" w="med" len="med"/>
                    </a:lnL>
                    <a:lnR w="19050" cap="flat" cmpd="sng" algn="ctr">
                      <a:solidFill>
                        <a:srgbClr val="96D4D4"/>
                      </a:solidFill>
                      <a:prstDash val="solid"/>
                      <a:round/>
                      <a:headEnd type="none" w="med" len="med"/>
                      <a:tailEnd type="none" w="med" len="med"/>
                    </a:lnR>
                    <a:lnT w="19050" cap="flat" cmpd="sng" algn="ctr">
                      <a:solidFill>
                        <a:srgbClr val="96D4D4"/>
                      </a:solidFill>
                      <a:prstDash val="solid"/>
                      <a:round/>
                      <a:headEnd type="none" w="med" len="med"/>
                      <a:tailEnd type="none" w="med" len="med"/>
                    </a:lnT>
                    <a:lnB w="19050" cap="flat" cmpd="sng" algn="ctr">
                      <a:solidFill>
                        <a:srgbClr val="96D4D4"/>
                      </a:solidFill>
                      <a:prstDash val="solid"/>
                      <a:round/>
                      <a:headEnd type="none" w="med" len="med"/>
                      <a:tailEnd type="none" w="med" len="med"/>
                    </a:lnB>
                    <a:solidFill>
                      <a:srgbClr val="FFFFFF"/>
                    </a:solidFill>
                  </a:tcPr>
                </a:tc>
                <a:tc>
                  <a:txBody>
                    <a:bodyPr/>
                    <a:lstStyle/>
                    <a:p>
                      <a:r>
                        <a:rPr lang="en-US">
                          <a:effectLst/>
                        </a:rPr>
                        <a:t> </a:t>
                      </a:r>
                    </a:p>
                  </a:txBody>
                  <a:tcPr anchor="ctr">
                    <a:lnL w="19050" cap="flat" cmpd="sng" algn="ctr">
                      <a:solidFill>
                        <a:srgbClr val="96D4D4"/>
                      </a:solidFill>
                      <a:prstDash val="solid"/>
                      <a:round/>
                      <a:headEnd type="none" w="med" len="med"/>
                      <a:tailEnd type="none" w="med" len="med"/>
                    </a:lnL>
                    <a:lnR w="19050" cap="flat" cmpd="sng" algn="ctr">
                      <a:solidFill>
                        <a:srgbClr val="96D4D4"/>
                      </a:solidFill>
                      <a:prstDash val="solid"/>
                      <a:round/>
                      <a:headEnd type="none" w="med" len="med"/>
                      <a:tailEnd type="none" w="med" len="med"/>
                    </a:lnR>
                    <a:lnT w="19050" cap="flat" cmpd="sng" algn="ctr">
                      <a:solidFill>
                        <a:srgbClr val="96D4D4"/>
                      </a:solidFill>
                      <a:prstDash val="solid"/>
                      <a:round/>
                      <a:headEnd type="none" w="med" len="med"/>
                      <a:tailEnd type="none" w="med" len="med"/>
                    </a:lnT>
                    <a:lnB w="19050" cap="flat" cmpd="sng" algn="ctr">
                      <a:solidFill>
                        <a:srgbClr val="96D4D4"/>
                      </a:solidFill>
                      <a:prstDash val="solid"/>
                      <a:round/>
                      <a:headEnd type="none" w="med" len="med"/>
                      <a:tailEnd type="none" w="med" len="med"/>
                    </a:lnB>
                    <a:solidFill>
                      <a:srgbClr val="FFFFFF"/>
                    </a:solidFill>
                  </a:tcPr>
                </a:tc>
                <a:tc>
                  <a:txBody>
                    <a:bodyPr/>
                    <a:lstStyle/>
                    <a:p>
                      <a:r>
                        <a:rPr lang="en-US">
                          <a:effectLst/>
                        </a:rPr>
                        <a:t> </a:t>
                      </a:r>
                    </a:p>
                  </a:txBody>
                  <a:tcPr anchor="ctr">
                    <a:lnL w="19050" cap="flat" cmpd="sng" algn="ctr">
                      <a:solidFill>
                        <a:srgbClr val="96D4D4"/>
                      </a:solidFill>
                      <a:prstDash val="solid"/>
                      <a:round/>
                      <a:headEnd type="none" w="med" len="med"/>
                      <a:tailEnd type="none" w="med" len="med"/>
                    </a:lnL>
                    <a:lnR w="19050" cap="flat" cmpd="sng" algn="ctr">
                      <a:solidFill>
                        <a:srgbClr val="96D4D4"/>
                      </a:solidFill>
                      <a:prstDash val="solid"/>
                      <a:round/>
                      <a:headEnd type="none" w="med" len="med"/>
                      <a:tailEnd type="none" w="med" len="med"/>
                    </a:lnR>
                    <a:lnT w="19050" cap="flat" cmpd="sng" algn="ctr">
                      <a:solidFill>
                        <a:srgbClr val="96D4D4"/>
                      </a:solidFill>
                      <a:prstDash val="solid"/>
                      <a:round/>
                      <a:headEnd type="none" w="med" len="med"/>
                      <a:tailEnd type="none" w="med" len="med"/>
                    </a:lnT>
                    <a:lnB w="19050" cap="flat" cmpd="sng" algn="ctr">
                      <a:solidFill>
                        <a:srgbClr val="96D4D4"/>
                      </a:solidFill>
                      <a:prstDash val="solid"/>
                      <a:round/>
                      <a:headEnd type="none" w="med" len="med"/>
                      <a:tailEnd type="none" w="med" len="med"/>
                    </a:lnB>
                    <a:solidFill>
                      <a:srgbClr val="FFFFFF"/>
                    </a:solidFill>
                  </a:tcPr>
                </a:tc>
                <a:extLst>
                  <a:ext uri="{0D108BD9-81ED-4DB2-BD59-A6C34878D82A}">
                    <a16:rowId xmlns:a16="http://schemas.microsoft.com/office/drawing/2014/main" val="2322577479"/>
                  </a:ext>
                </a:extLst>
              </a:tr>
              <a:tr h="0">
                <a:tc>
                  <a:txBody>
                    <a:bodyPr/>
                    <a:lstStyle/>
                    <a:p>
                      <a:r>
                        <a:rPr lang="en-US">
                          <a:effectLst/>
                        </a:rPr>
                        <a:t> </a:t>
                      </a:r>
                    </a:p>
                  </a:txBody>
                  <a:tcPr anchor="ctr">
                    <a:lnL w="19050" cap="flat" cmpd="sng" algn="ctr">
                      <a:solidFill>
                        <a:srgbClr val="96D4D4"/>
                      </a:solidFill>
                      <a:prstDash val="solid"/>
                      <a:round/>
                      <a:headEnd type="none" w="med" len="med"/>
                      <a:tailEnd type="none" w="med" len="med"/>
                    </a:lnL>
                    <a:lnR w="19050" cap="flat" cmpd="sng" algn="ctr">
                      <a:solidFill>
                        <a:srgbClr val="96D4D4"/>
                      </a:solidFill>
                      <a:prstDash val="solid"/>
                      <a:round/>
                      <a:headEnd type="none" w="med" len="med"/>
                      <a:tailEnd type="none" w="med" len="med"/>
                    </a:lnR>
                    <a:lnT w="19050" cap="flat" cmpd="sng" algn="ctr">
                      <a:solidFill>
                        <a:srgbClr val="96D4D4"/>
                      </a:solidFill>
                      <a:prstDash val="solid"/>
                      <a:round/>
                      <a:headEnd type="none" w="med" len="med"/>
                      <a:tailEnd type="none" w="med" len="med"/>
                    </a:lnT>
                    <a:lnB w="19050" cap="flat" cmpd="sng" algn="ctr">
                      <a:solidFill>
                        <a:srgbClr val="96D4D4"/>
                      </a:solidFill>
                      <a:prstDash val="solid"/>
                      <a:round/>
                      <a:headEnd type="none" w="med" len="med"/>
                      <a:tailEnd type="none" w="med" len="med"/>
                    </a:lnB>
                    <a:solidFill>
                      <a:srgbClr val="FFFFFF"/>
                    </a:solidFill>
                  </a:tcPr>
                </a:tc>
                <a:tc>
                  <a:txBody>
                    <a:bodyPr/>
                    <a:lstStyle/>
                    <a:p>
                      <a:r>
                        <a:rPr lang="en-US">
                          <a:effectLst/>
                        </a:rPr>
                        <a:t> </a:t>
                      </a:r>
                    </a:p>
                  </a:txBody>
                  <a:tcPr anchor="ctr">
                    <a:lnL w="19050" cap="flat" cmpd="sng" algn="ctr">
                      <a:solidFill>
                        <a:srgbClr val="96D4D4"/>
                      </a:solidFill>
                      <a:prstDash val="solid"/>
                      <a:round/>
                      <a:headEnd type="none" w="med" len="med"/>
                      <a:tailEnd type="none" w="med" len="med"/>
                    </a:lnL>
                    <a:lnR w="19050" cap="flat" cmpd="sng" algn="ctr">
                      <a:solidFill>
                        <a:srgbClr val="96D4D4"/>
                      </a:solidFill>
                      <a:prstDash val="solid"/>
                      <a:round/>
                      <a:headEnd type="none" w="med" len="med"/>
                      <a:tailEnd type="none" w="med" len="med"/>
                    </a:lnR>
                    <a:lnT w="19050" cap="flat" cmpd="sng" algn="ctr">
                      <a:solidFill>
                        <a:srgbClr val="96D4D4"/>
                      </a:solidFill>
                      <a:prstDash val="solid"/>
                      <a:round/>
                      <a:headEnd type="none" w="med" len="med"/>
                      <a:tailEnd type="none" w="med" len="med"/>
                    </a:lnT>
                    <a:lnB w="19050" cap="flat" cmpd="sng" algn="ctr">
                      <a:solidFill>
                        <a:srgbClr val="96D4D4"/>
                      </a:solidFill>
                      <a:prstDash val="solid"/>
                      <a:round/>
                      <a:headEnd type="none" w="med" len="med"/>
                      <a:tailEnd type="none" w="med" len="med"/>
                    </a:lnB>
                    <a:solidFill>
                      <a:srgbClr val="FFFFFF"/>
                    </a:solidFill>
                  </a:tcPr>
                </a:tc>
                <a:tc>
                  <a:txBody>
                    <a:bodyPr/>
                    <a:lstStyle/>
                    <a:p>
                      <a:r>
                        <a:rPr lang="en-US">
                          <a:effectLst/>
                        </a:rPr>
                        <a:t> </a:t>
                      </a:r>
                    </a:p>
                  </a:txBody>
                  <a:tcPr anchor="ctr">
                    <a:lnL w="19050" cap="flat" cmpd="sng" algn="ctr">
                      <a:solidFill>
                        <a:srgbClr val="96D4D4"/>
                      </a:solidFill>
                      <a:prstDash val="solid"/>
                      <a:round/>
                      <a:headEnd type="none" w="med" len="med"/>
                      <a:tailEnd type="none" w="med" len="med"/>
                    </a:lnL>
                    <a:lnR w="19050" cap="flat" cmpd="sng" algn="ctr">
                      <a:solidFill>
                        <a:srgbClr val="96D4D4"/>
                      </a:solidFill>
                      <a:prstDash val="solid"/>
                      <a:round/>
                      <a:headEnd type="none" w="med" len="med"/>
                      <a:tailEnd type="none" w="med" len="med"/>
                    </a:lnR>
                    <a:lnT w="19050" cap="flat" cmpd="sng" algn="ctr">
                      <a:solidFill>
                        <a:srgbClr val="96D4D4"/>
                      </a:solidFill>
                      <a:prstDash val="solid"/>
                      <a:round/>
                      <a:headEnd type="none" w="med" len="med"/>
                      <a:tailEnd type="none" w="med" len="med"/>
                    </a:lnT>
                    <a:lnB w="19050" cap="flat" cmpd="sng" algn="ctr">
                      <a:solidFill>
                        <a:srgbClr val="96D4D4"/>
                      </a:solidFill>
                      <a:prstDash val="solid"/>
                      <a:round/>
                      <a:headEnd type="none" w="med" len="med"/>
                      <a:tailEnd type="none" w="med" len="med"/>
                    </a:lnB>
                    <a:solidFill>
                      <a:srgbClr val="FFFFFF"/>
                    </a:solidFill>
                  </a:tcPr>
                </a:tc>
                <a:extLst>
                  <a:ext uri="{0D108BD9-81ED-4DB2-BD59-A6C34878D82A}">
                    <a16:rowId xmlns:a16="http://schemas.microsoft.com/office/drawing/2014/main" val="3976230358"/>
                  </a:ext>
                </a:extLst>
              </a:tr>
              <a:tr h="0">
                <a:tc>
                  <a:txBody>
                    <a:bodyPr/>
                    <a:lstStyle/>
                    <a:p>
                      <a:r>
                        <a:rPr lang="en-US">
                          <a:effectLst/>
                        </a:rPr>
                        <a:t> </a:t>
                      </a:r>
                    </a:p>
                  </a:txBody>
                  <a:tcPr anchor="ctr">
                    <a:lnL w="19050" cap="flat" cmpd="sng" algn="ctr">
                      <a:solidFill>
                        <a:srgbClr val="96D4D4"/>
                      </a:solidFill>
                      <a:prstDash val="solid"/>
                      <a:round/>
                      <a:headEnd type="none" w="med" len="med"/>
                      <a:tailEnd type="none" w="med" len="med"/>
                    </a:lnL>
                    <a:lnR w="19050" cap="flat" cmpd="sng" algn="ctr">
                      <a:solidFill>
                        <a:srgbClr val="96D4D4"/>
                      </a:solidFill>
                      <a:prstDash val="solid"/>
                      <a:round/>
                      <a:headEnd type="none" w="med" len="med"/>
                      <a:tailEnd type="none" w="med" len="med"/>
                    </a:lnR>
                    <a:lnT w="19050" cap="flat" cmpd="sng" algn="ctr">
                      <a:solidFill>
                        <a:srgbClr val="96D4D4"/>
                      </a:solidFill>
                      <a:prstDash val="solid"/>
                      <a:round/>
                      <a:headEnd type="none" w="med" len="med"/>
                      <a:tailEnd type="none" w="med" len="med"/>
                    </a:lnT>
                    <a:lnB w="19050" cap="flat" cmpd="sng" algn="ctr">
                      <a:solidFill>
                        <a:srgbClr val="96D4D4"/>
                      </a:solidFill>
                      <a:prstDash val="solid"/>
                      <a:round/>
                      <a:headEnd type="none" w="med" len="med"/>
                      <a:tailEnd type="none" w="med" len="med"/>
                    </a:lnB>
                    <a:solidFill>
                      <a:srgbClr val="FFFFFF"/>
                    </a:solidFill>
                  </a:tcPr>
                </a:tc>
                <a:tc>
                  <a:txBody>
                    <a:bodyPr/>
                    <a:lstStyle/>
                    <a:p>
                      <a:r>
                        <a:rPr lang="en-US">
                          <a:effectLst/>
                        </a:rPr>
                        <a:t> </a:t>
                      </a:r>
                    </a:p>
                  </a:txBody>
                  <a:tcPr anchor="ctr">
                    <a:lnL w="19050" cap="flat" cmpd="sng" algn="ctr">
                      <a:solidFill>
                        <a:srgbClr val="96D4D4"/>
                      </a:solidFill>
                      <a:prstDash val="solid"/>
                      <a:round/>
                      <a:headEnd type="none" w="med" len="med"/>
                      <a:tailEnd type="none" w="med" len="med"/>
                    </a:lnL>
                    <a:lnR w="19050" cap="flat" cmpd="sng" algn="ctr">
                      <a:solidFill>
                        <a:srgbClr val="96D4D4"/>
                      </a:solidFill>
                      <a:prstDash val="solid"/>
                      <a:round/>
                      <a:headEnd type="none" w="med" len="med"/>
                      <a:tailEnd type="none" w="med" len="med"/>
                    </a:lnR>
                    <a:lnT w="19050" cap="flat" cmpd="sng" algn="ctr">
                      <a:solidFill>
                        <a:srgbClr val="96D4D4"/>
                      </a:solidFill>
                      <a:prstDash val="solid"/>
                      <a:round/>
                      <a:headEnd type="none" w="med" len="med"/>
                      <a:tailEnd type="none" w="med" len="med"/>
                    </a:lnT>
                    <a:lnB w="19050" cap="flat" cmpd="sng" algn="ctr">
                      <a:solidFill>
                        <a:srgbClr val="96D4D4"/>
                      </a:solidFill>
                      <a:prstDash val="solid"/>
                      <a:round/>
                      <a:headEnd type="none" w="med" len="med"/>
                      <a:tailEnd type="none" w="med" len="med"/>
                    </a:lnB>
                    <a:solidFill>
                      <a:srgbClr val="FFFFFF"/>
                    </a:solidFill>
                  </a:tcPr>
                </a:tc>
                <a:tc>
                  <a:txBody>
                    <a:bodyPr/>
                    <a:lstStyle/>
                    <a:p>
                      <a:r>
                        <a:rPr lang="en-US" dirty="0">
                          <a:effectLst/>
                        </a:rPr>
                        <a:t> </a:t>
                      </a:r>
                    </a:p>
                  </a:txBody>
                  <a:tcPr anchor="ctr">
                    <a:lnL w="19050" cap="flat" cmpd="sng" algn="ctr">
                      <a:solidFill>
                        <a:srgbClr val="96D4D4"/>
                      </a:solidFill>
                      <a:prstDash val="solid"/>
                      <a:round/>
                      <a:headEnd type="none" w="med" len="med"/>
                      <a:tailEnd type="none" w="med" len="med"/>
                    </a:lnL>
                    <a:lnR w="19050" cap="flat" cmpd="sng" algn="ctr">
                      <a:solidFill>
                        <a:srgbClr val="96D4D4"/>
                      </a:solidFill>
                      <a:prstDash val="solid"/>
                      <a:round/>
                      <a:headEnd type="none" w="med" len="med"/>
                      <a:tailEnd type="none" w="med" len="med"/>
                    </a:lnR>
                    <a:lnT w="19050" cap="flat" cmpd="sng" algn="ctr">
                      <a:solidFill>
                        <a:srgbClr val="96D4D4"/>
                      </a:solidFill>
                      <a:prstDash val="solid"/>
                      <a:round/>
                      <a:headEnd type="none" w="med" len="med"/>
                      <a:tailEnd type="none" w="med" len="med"/>
                    </a:lnT>
                    <a:lnB w="19050" cap="flat" cmpd="sng" algn="ctr">
                      <a:solidFill>
                        <a:srgbClr val="96D4D4"/>
                      </a:solidFill>
                      <a:prstDash val="solid"/>
                      <a:round/>
                      <a:headEnd type="none" w="med" len="med"/>
                      <a:tailEnd type="none" w="med" len="med"/>
                    </a:lnB>
                    <a:solidFill>
                      <a:srgbClr val="FFFFFF"/>
                    </a:solidFill>
                  </a:tcPr>
                </a:tc>
                <a:extLst>
                  <a:ext uri="{0D108BD9-81ED-4DB2-BD59-A6C34878D82A}">
                    <a16:rowId xmlns:a16="http://schemas.microsoft.com/office/drawing/2014/main" val="3286324709"/>
                  </a:ext>
                </a:extLst>
              </a:tr>
            </a:tbl>
          </a:graphicData>
        </a:graphic>
      </p:graphicFrame>
      <p:pic>
        <p:nvPicPr>
          <p:cNvPr id="5" name="Picture 4">
            <a:extLst>
              <a:ext uri="{FF2B5EF4-FFF2-40B4-BE49-F238E27FC236}">
                <a16:creationId xmlns:a16="http://schemas.microsoft.com/office/drawing/2014/main" id="{F952283E-70CA-5E18-A6D9-4D10F03EA247}"/>
              </a:ext>
            </a:extLst>
          </p:cNvPr>
          <p:cNvPicPr>
            <a:picLocks noChangeAspect="1"/>
          </p:cNvPicPr>
          <p:nvPr/>
        </p:nvPicPr>
        <p:blipFill>
          <a:blip r:embed="rId2"/>
          <a:stretch>
            <a:fillRect/>
          </a:stretch>
        </p:blipFill>
        <p:spPr>
          <a:xfrm>
            <a:off x="2225354" y="4416425"/>
            <a:ext cx="5210175" cy="3562350"/>
          </a:xfrm>
          <a:prstGeom prst="rect">
            <a:avLst/>
          </a:prstGeom>
        </p:spPr>
      </p:pic>
      <p:sp>
        <p:nvSpPr>
          <p:cNvPr id="7" name="Rectangle 1">
            <a:extLst>
              <a:ext uri="{FF2B5EF4-FFF2-40B4-BE49-F238E27FC236}">
                <a16:creationId xmlns:a16="http://schemas.microsoft.com/office/drawing/2014/main" id="{3B82C8AD-F6A5-3262-06C8-C30CFECCEA22}"/>
              </a:ext>
            </a:extLst>
          </p:cNvPr>
          <p:cNvSpPr>
            <a:spLocks noChangeArrowheads="1"/>
          </p:cNvSpPr>
          <p:nvPr/>
        </p:nvSpPr>
        <p:spPr bwMode="auto">
          <a:xfrm>
            <a:off x="-152400" y="241300"/>
            <a:ext cx="12192000" cy="457200"/>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Border Color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With the </a:t>
            </a:r>
            <a:r>
              <a:rPr kumimoji="0" lang="en-US" altLang="en-US" sz="1100" b="0" i="0" u="none" strike="noStrike" cap="none" normalizeH="0" baseline="0">
                <a:ln>
                  <a:noFill/>
                </a:ln>
                <a:solidFill>
                  <a:srgbClr val="DC143C"/>
                </a:solidFill>
                <a:effectLst/>
                <a:latin typeface="Consolas" panose="020B0609020204030204" pitchFamily="49" charset="0"/>
              </a:rPr>
              <a:t>border-color</a:t>
            </a:r>
            <a:r>
              <a:rPr kumimoji="0" lang="en-US" altLang="en-US" sz="1100" b="0" i="0" u="none" strike="noStrike" cap="none" normalizeH="0" baseline="0">
                <a:ln>
                  <a:noFill/>
                </a:ln>
                <a:solidFill>
                  <a:srgbClr val="000000"/>
                </a:solidFill>
                <a:effectLst/>
                <a:latin typeface="Verdana" panose="020B0604030504040204" pitchFamily="34" charset="0"/>
              </a:rPr>
              <a:t> property, you can set the color of the border.</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A52A2A"/>
                </a:solidFill>
                <a:effectLst/>
                <a:latin typeface="Consolas" panose="020B0609020204030204" pitchFamily="49" charset="0"/>
              </a:rPr>
              <a:t> th, td </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border-color</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#96D4D4</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BAAB78F0-9525-21B3-18E5-F30EE18AD9E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09AE15-E2E9-9E95-1FB8-6B576A6DAE80}"/>
              </a:ext>
            </a:extLst>
          </p:cNvPr>
          <p:cNvSpPr>
            <a:spLocks noGrp="1"/>
          </p:cNvSpPr>
          <p:nvPr>
            <p:ph type="sldNum" sz="quarter" idx="12"/>
          </p:nvPr>
        </p:nvSpPr>
        <p:spPr/>
        <p:txBody>
          <a:bodyPr/>
          <a:lstStyle/>
          <a:p>
            <a:fld id="{9A74A80C-5778-49E5-A000-7BF9B366B601}" type="slidenum">
              <a:rPr lang="en-US" smtClean="0"/>
              <a:t>149</a:t>
            </a:fld>
            <a:endParaRPr lang="en-US"/>
          </a:p>
        </p:txBody>
      </p:sp>
    </p:spTree>
    <p:extLst>
      <p:ext uri="{BB962C8B-B14F-4D97-AF65-F5344CB8AC3E}">
        <p14:creationId xmlns:p14="http://schemas.microsoft.com/office/powerpoint/2010/main" val="3949322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F3BBF7AF-0BEF-FDE1-2ADC-E4816BA9B996}"/>
              </a:ext>
            </a:extLst>
          </p:cNvPr>
          <p:cNvSpPr>
            <a:spLocks noGrp="1" noChangeArrowheads="1"/>
          </p:cNvSpPr>
          <p:nvPr>
            <p:ph idx="1"/>
          </p:nvPr>
        </p:nvSpPr>
        <p:spPr bwMode="auto">
          <a:xfrm>
            <a:off x="1390650" y="276951"/>
            <a:ext cx="7937500" cy="5797699"/>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Headings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HTML headings are defined with the </a:t>
            </a:r>
            <a:r>
              <a:rPr kumimoji="0" lang="en-US" altLang="en-US" sz="2400" b="0" i="0" u="none" strike="noStrike" cap="none" normalizeH="0" baseline="0" dirty="0">
                <a:ln>
                  <a:noFill/>
                </a:ln>
                <a:solidFill>
                  <a:srgbClr val="DC143C"/>
                </a:solidFill>
                <a:effectLst/>
                <a:latin typeface="Consolas" panose="020B0609020204030204" pitchFamily="49" charset="0"/>
              </a:rPr>
              <a:t>&lt;h1&gt;</a:t>
            </a:r>
            <a:r>
              <a:rPr kumimoji="0" lang="en-US" altLang="en-US" sz="2400" b="0" i="0" u="none" strike="noStrike" cap="none" normalizeH="0" baseline="0" dirty="0">
                <a:ln>
                  <a:noFill/>
                </a:ln>
                <a:solidFill>
                  <a:srgbClr val="000000"/>
                </a:solidFill>
                <a:effectLst/>
                <a:latin typeface="Verdana" panose="020B0604030504040204" pitchFamily="34" charset="0"/>
              </a:rPr>
              <a:t> to </a:t>
            </a:r>
            <a:r>
              <a:rPr kumimoji="0" lang="en-US" altLang="en-US" sz="2400" b="0" i="0" u="none" strike="noStrike" cap="none" normalizeH="0" baseline="0" dirty="0">
                <a:ln>
                  <a:noFill/>
                </a:ln>
                <a:solidFill>
                  <a:srgbClr val="DC143C"/>
                </a:solidFill>
                <a:effectLst/>
                <a:latin typeface="Consolas" panose="020B0609020204030204" pitchFamily="49" charset="0"/>
              </a:rPr>
              <a:t>&lt;h6&gt;</a:t>
            </a:r>
            <a:r>
              <a:rPr kumimoji="0" lang="en-US" altLang="en-US" sz="2400" b="0" i="0" u="none" strike="noStrike" cap="none" normalizeH="0" baseline="0" dirty="0">
                <a:ln>
                  <a:noFill/>
                </a:ln>
                <a:solidFill>
                  <a:srgbClr val="000000"/>
                </a:solidFill>
                <a:effectLst/>
                <a:latin typeface="Verdana" panose="020B0604030504040204" pitchFamily="34" charset="0"/>
              </a:rPr>
              <a:t> tags.</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DC143C"/>
                </a:solidFill>
                <a:effectLst/>
                <a:latin typeface="Consolas" panose="020B0609020204030204" pitchFamily="49" charset="0"/>
              </a:rPr>
              <a:t>&lt;h1&gt;</a:t>
            </a:r>
            <a:r>
              <a:rPr kumimoji="0" lang="en-US" altLang="en-US" sz="2400" b="0" i="0" u="none" strike="noStrike" cap="none" normalizeH="0" baseline="0" dirty="0">
                <a:ln>
                  <a:noFill/>
                </a:ln>
                <a:solidFill>
                  <a:srgbClr val="000000"/>
                </a:solidFill>
                <a:effectLst/>
                <a:latin typeface="Verdana" panose="020B0604030504040204" pitchFamily="34" charset="0"/>
              </a:rPr>
              <a:t> defines the most important heading. </a:t>
            </a:r>
            <a:r>
              <a:rPr kumimoji="0" lang="en-US" altLang="en-US" sz="2400" b="0" i="0" u="none" strike="noStrike" cap="none" normalizeH="0" baseline="0" dirty="0">
                <a:ln>
                  <a:noFill/>
                </a:ln>
                <a:solidFill>
                  <a:srgbClr val="DC143C"/>
                </a:solidFill>
                <a:effectLst/>
                <a:latin typeface="Consolas" panose="020B0609020204030204" pitchFamily="49" charset="0"/>
              </a:rPr>
              <a:t>&lt;h6&gt;</a:t>
            </a:r>
            <a:r>
              <a:rPr kumimoji="0" lang="en-US" altLang="en-US" sz="2400" b="0" i="0" u="none" strike="noStrike" cap="none" normalizeH="0" baseline="0" dirty="0">
                <a:ln>
                  <a:noFill/>
                </a:ln>
                <a:solidFill>
                  <a:srgbClr val="000000"/>
                </a:solidFill>
                <a:effectLst/>
                <a:latin typeface="Verdana" panose="020B0604030504040204" pitchFamily="34" charset="0"/>
              </a:rPr>
              <a:t> defines the least important heading.</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h1</a:t>
            </a:r>
            <a:r>
              <a:rPr kumimoji="0" lang="en-US" altLang="en-US" sz="2400" b="0" i="0" u="none" strike="noStrike" cap="none" normalizeH="0" baseline="0" dirty="0">
                <a:ln>
                  <a:noFill/>
                </a:ln>
                <a:solidFill>
                  <a:srgbClr val="0000CD"/>
                </a:solidFill>
                <a:effectLst/>
                <a:latin typeface="Consolas" panose="020B0609020204030204" pitchFamily="49" charset="0"/>
              </a:rPr>
              <a:t>&gt;</a:t>
            </a:r>
            <a:r>
              <a:rPr kumimoji="0" lang="en-US" altLang="en-US" sz="2400" b="0" i="0" u="none" strike="noStrike" cap="none" normalizeH="0" baseline="0" dirty="0">
                <a:ln>
                  <a:noFill/>
                </a:ln>
                <a:solidFill>
                  <a:srgbClr val="000000"/>
                </a:solidFill>
                <a:effectLst/>
                <a:latin typeface="Consolas" panose="020B0609020204030204" pitchFamily="49" charset="0"/>
              </a:rPr>
              <a:t>Heading 1</a:t>
            </a: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/h1</a:t>
            </a:r>
            <a:r>
              <a:rPr kumimoji="0" lang="en-US" altLang="en-US" sz="2400" b="0" i="0" u="none" strike="noStrike" cap="none" normalizeH="0" baseline="0" dirty="0">
                <a:ln>
                  <a:noFill/>
                </a:ln>
                <a:solidFill>
                  <a:srgbClr val="0000CD"/>
                </a:solidFill>
                <a:effectLst/>
                <a:latin typeface="Consolas" panose="020B0609020204030204" pitchFamily="49" charset="0"/>
              </a:rPr>
              <a:t>&gt;</a:t>
            </a:r>
            <a:br>
              <a:rPr kumimoji="0" lang="en-US" altLang="en-US" sz="2400" b="0" i="0" u="none" strike="noStrike" cap="none" normalizeH="0" baseline="0" dirty="0">
                <a:ln>
                  <a:noFill/>
                </a:ln>
                <a:solidFill>
                  <a:srgbClr val="000000"/>
                </a:solidFill>
                <a:effectLst/>
                <a:latin typeface="Consolas" panose="020B0609020204030204" pitchFamily="49" charset="0"/>
              </a:rPr>
            </a:b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h2</a:t>
            </a:r>
            <a:r>
              <a:rPr kumimoji="0" lang="en-US" altLang="en-US" sz="2400" b="0" i="0" u="none" strike="noStrike" cap="none" normalizeH="0" baseline="0" dirty="0">
                <a:ln>
                  <a:noFill/>
                </a:ln>
                <a:solidFill>
                  <a:srgbClr val="0000CD"/>
                </a:solidFill>
                <a:effectLst/>
                <a:latin typeface="Consolas" panose="020B0609020204030204" pitchFamily="49" charset="0"/>
              </a:rPr>
              <a:t>&gt;</a:t>
            </a:r>
            <a:r>
              <a:rPr kumimoji="0" lang="en-US" altLang="en-US" sz="2400" b="0" i="0" u="none" strike="noStrike" cap="none" normalizeH="0" baseline="0" dirty="0">
                <a:ln>
                  <a:noFill/>
                </a:ln>
                <a:solidFill>
                  <a:srgbClr val="000000"/>
                </a:solidFill>
                <a:effectLst/>
                <a:latin typeface="Consolas" panose="020B0609020204030204" pitchFamily="49" charset="0"/>
              </a:rPr>
              <a:t>Heading 2</a:t>
            </a: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/h2</a:t>
            </a:r>
            <a:r>
              <a:rPr kumimoji="0" lang="en-US" altLang="en-US" sz="2400" b="0" i="0" u="none" strike="noStrike" cap="none" normalizeH="0" baseline="0" dirty="0">
                <a:ln>
                  <a:noFill/>
                </a:ln>
                <a:solidFill>
                  <a:srgbClr val="0000CD"/>
                </a:solidFill>
                <a:effectLst/>
                <a:latin typeface="Consolas" panose="020B0609020204030204" pitchFamily="49" charset="0"/>
              </a:rPr>
              <a:t>&gt;</a:t>
            </a:r>
            <a:br>
              <a:rPr kumimoji="0" lang="en-US" altLang="en-US" sz="2400" b="0" i="0" u="none" strike="noStrike" cap="none" normalizeH="0" baseline="0" dirty="0">
                <a:ln>
                  <a:noFill/>
                </a:ln>
                <a:solidFill>
                  <a:srgbClr val="000000"/>
                </a:solidFill>
                <a:effectLst/>
                <a:latin typeface="Consolas" panose="020B0609020204030204" pitchFamily="49" charset="0"/>
              </a:rPr>
            </a:b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h3</a:t>
            </a:r>
            <a:r>
              <a:rPr kumimoji="0" lang="en-US" altLang="en-US" sz="2400" b="0" i="0" u="none" strike="noStrike" cap="none" normalizeH="0" baseline="0" dirty="0">
                <a:ln>
                  <a:noFill/>
                </a:ln>
                <a:solidFill>
                  <a:srgbClr val="0000CD"/>
                </a:solidFill>
                <a:effectLst/>
                <a:latin typeface="Consolas" panose="020B0609020204030204" pitchFamily="49" charset="0"/>
              </a:rPr>
              <a:t>&gt;</a:t>
            </a:r>
            <a:r>
              <a:rPr kumimoji="0" lang="en-US" altLang="en-US" sz="2400" b="0" i="0" u="none" strike="noStrike" cap="none" normalizeH="0" baseline="0" dirty="0">
                <a:ln>
                  <a:noFill/>
                </a:ln>
                <a:solidFill>
                  <a:srgbClr val="000000"/>
                </a:solidFill>
                <a:effectLst/>
                <a:latin typeface="Consolas" panose="020B0609020204030204" pitchFamily="49" charset="0"/>
              </a:rPr>
              <a:t>Heading 3</a:t>
            </a: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/h3</a:t>
            </a:r>
            <a:r>
              <a:rPr kumimoji="0" lang="en-US" altLang="en-US" sz="2400" b="0" i="0" u="none" strike="noStrike" cap="none" normalizeH="0" baseline="0" dirty="0">
                <a:ln>
                  <a:noFill/>
                </a:ln>
                <a:solidFill>
                  <a:srgbClr val="0000CD"/>
                </a:solidFill>
                <a:effectLst/>
                <a:latin typeface="Consolas" panose="020B0609020204030204" pitchFamily="49" charset="0"/>
              </a:rPr>
              <a:t>&gt;</a:t>
            </a:r>
            <a:br>
              <a:rPr kumimoji="0" lang="en-US" altLang="en-US" sz="2400" b="0" i="0" u="none" strike="noStrike" cap="none" normalizeH="0" baseline="0" dirty="0">
                <a:ln>
                  <a:noFill/>
                </a:ln>
                <a:solidFill>
                  <a:srgbClr val="000000"/>
                </a:solidFill>
                <a:effectLst/>
                <a:latin typeface="Consolas" panose="020B0609020204030204" pitchFamily="49" charset="0"/>
              </a:rPr>
            </a:b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h4</a:t>
            </a:r>
            <a:r>
              <a:rPr kumimoji="0" lang="en-US" altLang="en-US" sz="2400" b="0" i="0" u="none" strike="noStrike" cap="none" normalizeH="0" baseline="0" dirty="0">
                <a:ln>
                  <a:noFill/>
                </a:ln>
                <a:solidFill>
                  <a:srgbClr val="0000CD"/>
                </a:solidFill>
                <a:effectLst/>
                <a:latin typeface="Consolas" panose="020B0609020204030204" pitchFamily="49" charset="0"/>
              </a:rPr>
              <a:t>&gt;</a:t>
            </a:r>
            <a:r>
              <a:rPr kumimoji="0" lang="en-US" altLang="en-US" sz="2400" b="0" i="0" u="none" strike="noStrike" cap="none" normalizeH="0" baseline="0" dirty="0">
                <a:ln>
                  <a:noFill/>
                </a:ln>
                <a:solidFill>
                  <a:srgbClr val="000000"/>
                </a:solidFill>
                <a:effectLst/>
                <a:latin typeface="Consolas" panose="020B0609020204030204" pitchFamily="49" charset="0"/>
              </a:rPr>
              <a:t>Heading 4</a:t>
            </a: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/h4</a:t>
            </a:r>
            <a:r>
              <a:rPr kumimoji="0" lang="en-US" altLang="en-US" sz="2400" b="0" i="0" u="none" strike="noStrike" cap="none" normalizeH="0" baseline="0" dirty="0">
                <a:ln>
                  <a:noFill/>
                </a:ln>
                <a:solidFill>
                  <a:srgbClr val="0000CD"/>
                </a:solidFill>
                <a:effectLst/>
                <a:latin typeface="Consolas" panose="020B0609020204030204" pitchFamily="49" charset="0"/>
              </a:rPr>
              <a:t>&gt;</a:t>
            </a:r>
            <a:br>
              <a:rPr kumimoji="0" lang="en-US" altLang="en-US" sz="2400" b="0" i="0" u="none" strike="noStrike" cap="none" normalizeH="0" baseline="0" dirty="0">
                <a:ln>
                  <a:noFill/>
                </a:ln>
                <a:solidFill>
                  <a:srgbClr val="000000"/>
                </a:solidFill>
                <a:effectLst/>
                <a:latin typeface="Consolas" panose="020B0609020204030204" pitchFamily="49" charset="0"/>
              </a:rPr>
            </a:b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h5</a:t>
            </a:r>
            <a:r>
              <a:rPr kumimoji="0" lang="en-US" altLang="en-US" sz="2400" b="0" i="0" u="none" strike="noStrike" cap="none" normalizeH="0" baseline="0" dirty="0">
                <a:ln>
                  <a:noFill/>
                </a:ln>
                <a:solidFill>
                  <a:srgbClr val="0000CD"/>
                </a:solidFill>
                <a:effectLst/>
                <a:latin typeface="Consolas" panose="020B0609020204030204" pitchFamily="49" charset="0"/>
              </a:rPr>
              <a:t>&gt;</a:t>
            </a:r>
            <a:r>
              <a:rPr kumimoji="0" lang="en-US" altLang="en-US" sz="2400" b="0" i="0" u="none" strike="noStrike" cap="none" normalizeH="0" baseline="0" dirty="0">
                <a:ln>
                  <a:noFill/>
                </a:ln>
                <a:solidFill>
                  <a:srgbClr val="000000"/>
                </a:solidFill>
                <a:effectLst/>
                <a:latin typeface="Consolas" panose="020B0609020204030204" pitchFamily="49" charset="0"/>
              </a:rPr>
              <a:t>Heading 5</a:t>
            </a: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/h5</a:t>
            </a:r>
            <a:r>
              <a:rPr kumimoji="0" lang="en-US" altLang="en-US" sz="2400" b="0" i="0" u="none" strike="noStrike" cap="none" normalizeH="0" baseline="0" dirty="0">
                <a:ln>
                  <a:noFill/>
                </a:ln>
                <a:solidFill>
                  <a:srgbClr val="0000CD"/>
                </a:solidFill>
                <a:effectLst/>
                <a:latin typeface="Consolas" panose="020B0609020204030204" pitchFamily="49" charset="0"/>
              </a:rPr>
              <a:t>&gt;</a:t>
            </a:r>
            <a:br>
              <a:rPr kumimoji="0" lang="en-US" altLang="en-US" sz="2400" b="0" i="0" u="none" strike="noStrike" cap="none" normalizeH="0" baseline="0" dirty="0">
                <a:ln>
                  <a:noFill/>
                </a:ln>
                <a:solidFill>
                  <a:srgbClr val="000000"/>
                </a:solidFill>
                <a:effectLst/>
                <a:latin typeface="Consolas" panose="020B0609020204030204" pitchFamily="49" charset="0"/>
              </a:rPr>
            </a:b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h6</a:t>
            </a:r>
            <a:r>
              <a:rPr kumimoji="0" lang="en-US" altLang="en-US" sz="2400" b="0" i="0" u="none" strike="noStrike" cap="none" normalizeH="0" baseline="0" dirty="0">
                <a:ln>
                  <a:noFill/>
                </a:ln>
                <a:solidFill>
                  <a:srgbClr val="0000CD"/>
                </a:solidFill>
                <a:effectLst/>
                <a:latin typeface="Consolas" panose="020B0609020204030204" pitchFamily="49" charset="0"/>
              </a:rPr>
              <a:t>&gt;</a:t>
            </a:r>
            <a:r>
              <a:rPr kumimoji="0" lang="en-US" altLang="en-US" sz="2400" b="0" i="0" u="none" strike="noStrike" cap="none" normalizeH="0" baseline="0" dirty="0">
                <a:ln>
                  <a:noFill/>
                </a:ln>
                <a:solidFill>
                  <a:srgbClr val="000000"/>
                </a:solidFill>
                <a:effectLst/>
                <a:latin typeface="Consolas" panose="020B0609020204030204" pitchFamily="49" charset="0"/>
              </a:rPr>
              <a:t>Heading 6</a:t>
            </a: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/h6</a:t>
            </a:r>
            <a:r>
              <a:rPr kumimoji="0" lang="en-US" altLang="en-US" sz="2400" b="0" i="0" u="none" strike="noStrike" cap="none" normalizeH="0" baseline="0" dirty="0">
                <a:ln>
                  <a:noFill/>
                </a:ln>
                <a:solidFill>
                  <a:srgbClr val="0000CD"/>
                </a:solidFill>
                <a:effectLst/>
                <a:latin typeface="Consolas" panose="020B0609020204030204" pitchFamily="49" charset="0"/>
              </a:rPr>
              <a:t>&gt;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51FD970F-49D0-0070-AA8E-7C157F56A3F4}"/>
              </a:ext>
            </a:extLst>
          </p:cNvPr>
          <p:cNvSpPr txBox="1">
            <a:spLocks noChangeArrowheads="1"/>
          </p:cNvSpPr>
          <p:nvPr/>
        </p:nvSpPr>
        <p:spPr bwMode="auto">
          <a:xfrm>
            <a:off x="5359400" y="3175801"/>
            <a:ext cx="6451600" cy="3243153"/>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lnSpc>
                <a:spcPct val="100000"/>
              </a:lnSpc>
              <a:buFontTx/>
              <a:buNone/>
            </a:pPr>
            <a:r>
              <a:rPr lang="en-US" altLang="en-US" sz="4000">
                <a:solidFill>
                  <a:srgbClr val="000000"/>
                </a:solidFill>
                <a:latin typeface="Segoe UI" panose="020B0502040204020203" pitchFamily="34" charset="0"/>
                <a:cs typeface="Segoe UI" panose="020B0502040204020203" pitchFamily="34" charset="0"/>
              </a:rPr>
              <a:t>Headings Are Important</a:t>
            </a:r>
          </a:p>
          <a:p>
            <a:pPr marL="0" indent="0">
              <a:lnSpc>
                <a:spcPct val="100000"/>
              </a:lnSpc>
              <a:buFontTx/>
              <a:buNone/>
            </a:pPr>
            <a:r>
              <a:rPr lang="en-US" altLang="en-US" sz="1800">
                <a:solidFill>
                  <a:srgbClr val="000000"/>
                </a:solidFill>
                <a:latin typeface="Verdana" panose="020B0604030504040204" pitchFamily="34" charset="0"/>
              </a:rPr>
              <a:t>Search engines use the headings to index the structure and content of your web pages.</a:t>
            </a:r>
            <a:endParaRPr lang="en-US" altLang="en-US" sz="2000"/>
          </a:p>
          <a:p>
            <a:pPr marL="0" indent="0">
              <a:lnSpc>
                <a:spcPct val="100000"/>
              </a:lnSpc>
              <a:buFontTx/>
              <a:buNone/>
            </a:pPr>
            <a:r>
              <a:rPr lang="en-US" altLang="en-US" sz="1800">
                <a:solidFill>
                  <a:srgbClr val="000000"/>
                </a:solidFill>
                <a:latin typeface="Verdana" panose="020B0604030504040204" pitchFamily="34" charset="0"/>
              </a:rPr>
              <a:t>Users often skim a page by its headings. It is important to use headings to show the document structure.</a:t>
            </a:r>
            <a:endParaRPr lang="en-US" altLang="en-US" sz="2000"/>
          </a:p>
          <a:p>
            <a:pPr marL="0" indent="0">
              <a:lnSpc>
                <a:spcPct val="100000"/>
              </a:lnSpc>
              <a:buFontTx/>
              <a:buNone/>
            </a:pPr>
            <a:r>
              <a:rPr lang="en-US" altLang="en-US" sz="1800">
                <a:solidFill>
                  <a:srgbClr val="DC143C"/>
                </a:solidFill>
                <a:latin typeface="Consolas" panose="020B0609020204030204" pitchFamily="49" charset="0"/>
              </a:rPr>
              <a:t>&lt;h1&gt;</a:t>
            </a:r>
            <a:r>
              <a:rPr lang="en-US" altLang="en-US" sz="1800">
                <a:solidFill>
                  <a:srgbClr val="000000"/>
                </a:solidFill>
                <a:latin typeface="Verdana" panose="020B0604030504040204" pitchFamily="34" charset="0"/>
              </a:rPr>
              <a:t> headings should be used for main headings, followed by </a:t>
            </a:r>
            <a:r>
              <a:rPr lang="en-US" altLang="en-US" sz="1800">
                <a:solidFill>
                  <a:srgbClr val="DC143C"/>
                </a:solidFill>
                <a:latin typeface="Consolas" panose="020B0609020204030204" pitchFamily="49" charset="0"/>
              </a:rPr>
              <a:t>&lt;h2&gt;</a:t>
            </a:r>
            <a:r>
              <a:rPr lang="en-US" altLang="en-US" sz="1800">
                <a:solidFill>
                  <a:srgbClr val="000000"/>
                </a:solidFill>
                <a:latin typeface="Verdana" panose="020B0604030504040204" pitchFamily="34" charset="0"/>
              </a:rPr>
              <a:t> headings, then the less important </a:t>
            </a:r>
            <a:r>
              <a:rPr lang="en-US" altLang="en-US" sz="1800">
                <a:solidFill>
                  <a:srgbClr val="DC143C"/>
                </a:solidFill>
                <a:latin typeface="Consolas" panose="020B0609020204030204" pitchFamily="49" charset="0"/>
              </a:rPr>
              <a:t>&lt;h3&gt;</a:t>
            </a:r>
            <a:r>
              <a:rPr lang="en-US" altLang="en-US" sz="1800">
                <a:solidFill>
                  <a:srgbClr val="000000"/>
                </a:solidFill>
                <a:latin typeface="Verdana" panose="020B0604030504040204" pitchFamily="34" charset="0"/>
              </a:rPr>
              <a:t>, and so on.</a:t>
            </a:r>
            <a:endParaRPr lang="en-US" altLang="en-US" sz="2000"/>
          </a:p>
          <a:p>
            <a:pPr marL="0" indent="0">
              <a:lnSpc>
                <a:spcPct val="100000"/>
              </a:lnSpc>
              <a:buFontTx/>
              <a:buNone/>
            </a:pPr>
            <a:r>
              <a:rPr lang="en-US" altLang="en-US" sz="1800" b="1">
                <a:solidFill>
                  <a:srgbClr val="000000"/>
                </a:solidFill>
                <a:latin typeface="Verdana" panose="020B0604030504040204" pitchFamily="34" charset="0"/>
              </a:rPr>
              <a:t>Note:</a:t>
            </a:r>
            <a:r>
              <a:rPr lang="en-US" altLang="en-US" sz="1800">
                <a:solidFill>
                  <a:srgbClr val="000000"/>
                </a:solidFill>
                <a:latin typeface="Verdana" panose="020B0604030504040204" pitchFamily="34" charset="0"/>
              </a:rPr>
              <a:t> Use HTML headings for headings only. Don't use headings to make text </a:t>
            </a:r>
            <a:r>
              <a:rPr lang="en-US" altLang="en-US" sz="1800" b="1">
                <a:solidFill>
                  <a:srgbClr val="000000"/>
                </a:solidFill>
                <a:latin typeface="Verdana" panose="020B0604030504040204" pitchFamily="34" charset="0"/>
              </a:rPr>
              <a:t>BIG</a:t>
            </a:r>
            <a:r>
              <a:rPr lang="en-US" altLang="en-US" sz="1800">
                <a:solidFill>
                  <a:srgbClr val="000000"/>
                </a:solidFill>
                <a:latin typeface="Verdana" panose="020B0604030504040204" pitchFamily="34" charset="0"/>
              </a:rPr>
              <a:t> or </a:t>
            </a:r>
            <a:r>
              <a:rPr lang="en-US" altLang="en-US" sz="1800" b="1">
                <a:solidFill>
                  <a:srgbClr val="000000"/>
                </a:solidFill>
                <a:latin typeface="Verdana" panose="020B0604030504040204" pitchFamily="34" charset="0"/>
              </a:rPr>
              <a:t>bold</a:t>
            </a:r>
            <a:r>
              <a:rPr lang="en-US" altLang="en-US" sz="1800">
                <a:solidFill>
                  <a:srgbClr val="000000"/>
                </a:solidFill>
                <a:latin typeface="Verdana" panose="020B0604030504040204" pitchFamily="34" charset="0"/>
              </a:rPr>
              <a:t>.</a:t>
            </a:r>
            <a:endParaRPr lang="en-US" altLang="en-US" sz="3200" dirty="0"/>
          </a:p>
        </p:txBody>
      </p:sp>
      <p:sp>
        <p:nvSpPr>
          <p:cNvPr id="5" name="Footer Placeholder 4">
            <a:extLst>
              <a:ext uri="{FF2B5EF4-FFF2-40B4-BE49-F238E27FC236}">
                <a16:creationId xmlns:a16="http://schemas.microsoft.com/office/drawing/2014/main" id="{ED262364-40A0-AEA6-4B62-CC4F34D7BE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8808B-46C9-DDD3-31B0-7C9677283B9D}"/>
              </a:ext>
            </a:extLst>
          </p:cNvPr>
          <p:cNvSpPr>
            <a:spLocks noGrp="1"/>
          </p:cNvSpPr>
          <p:nvPr>
            <p:ph type="sldNum" sz="quarter" idx="12"/>
          </p:nvPr>
        </p:nvSpPr>
        <p:spPr/>
        <p:txBody>
          <a:bodyPr/>
          <a:lstStyle/>
          <a:p>
            <a:fld id="{9A74A80C-5778-49E5-A000-7BF9B366B601}" type="slidenum">
              <a:rPr lang="en-US" smtClean="0"/>
              <a:t>15</a:t>
            </a:fld>
            <a:endParaRPr lang="en-US"/>
          </a:p>
        </p:txBody>
      </p:sp>
    </p:spTree>
    <p:extLst>
      <p:ext uri="{BB962C8B-B14F-4D97-AF65-F5344CB8AC3E}">
        <p14:creationId xmlns:p14="http://schemas.microsoft.com/office/powerpoint/2010/main" val="32577188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578A3-3793-603B-242C-4A0648AB458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E9FB17-DD63-6FA7-1517-7A268D5F4A1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18432A4-58FE-DE0F-5454-FEBD9BCCBBAC}"/>
              </a:ext>
            </a:extLst>
          </p:cNvPr>
          <p:cNvPicPr>
            <a:picLocks noChangeAspect="1"/>
          </p:cNvPicPr>
          <p:nvPr/>
        </p:nvPicPr>
        <p:blipFill>
          <a:blip r:embed="rId2"/>
          <a:stretch>
            <a:fillRect/>
          </a:stretch>
        </p:blipFill>
        <p:spPr>
          <a:xfrm>
            <a:off x="2257425" y="2305050"/>
            <a:ext cx="7677150" cy="2247900"/>
          </a:xfrm>
          <a:prstGeom prst="rect">
            <a:avLst/>
          </a:prstGeom>
        </p:spPr>
      </p:pic>
      <p:sp>
        <p:nvSpPr>
          <p:cNvPr id="4" name="Footer Placeholder 3">
            <a:extLst>
              <a:ext uri="{FF2B5EF4-FFF2-40B4-BE49-F238E27FC236}">
                <a16:creationId xmlns:a16="http://schemas.microsoft.com/office/drawing/2014/main" id="{9A6DFAA4-90ED-BAFE-7E7F-AED3BC338C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582CE6-62BF-11AF-21FA-29BFAA53C17D}"/>
              </a:ext>
            </a:extLst>
          </p:cNvPr>
          <p:cNvSpPr>
            <a:spLocks noGrp="1"/>
          </p:cNvSpPr>
          <p:nvPr>
            <p:ph type="sldNum" sz="quarter" idx="12"/>
          </p:nvPr>
        </p:nvSpPr>
        <p:spPr/>
        <p:txBody>
          <a:bodyPr/>
          <a:lstStyle/>
          <a:p>
            <a:fld id="{9A74A80C-5778-49E5-A000-7BF9B366B601}" type="slidenum">
              <a:rPr lang="en-US" smtClean="0"/>
              <a:t>150</a:t>
            </a:fld>
            <a:endParaRPr lang="en-US"/>
          </a:p>
        </p:txBody>
      </p:sp>
    </p:spTree>
    <p:extLst>
      <p:ext uri="{BB962C8B-B14F-4D97-AF65-F5344CB8AC3E}">
        <p14:creationId xmlns:p14="http://schemas.microsoft.com/office/powerpoint/2010/main" val="60758926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7E29F-701A-9602-BE85-E3148528DD7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69D011D-74F0-E3C8-DC24-68E12E45E4FC}"/>
              </a:ext>
            </a:extLst>
          </p:cNvPr>
          <p:cNvSpPr>
            <a:spLocks noGrp="1"/>
          </p:cNvSpPr>
          <p:nvPr>
            <p:ph idx="1"/>
          </p:nvPr>
        </p:nvSpPr>
        <p:spPr/>
        <p:txBody>
          <a:bodyPr/>
          <a:lstStyle/>
          <a:p>
            <a:endParaRPr lang="en-US"/>
          </a:p>
        </p:txBody>
      </p:sp>
      <p:sp>
        <p:nvSpPr>
          <p:cNvPr id="5" name="TextBox 4">
            <a:extLst>
              <a:ext uri="{FF2B5EF4-FFF2-40B4-BE49-F238E27FC236}">
                <a16:creationId xmlns:a16="http://schemas.microsoft.com/office/drawing/2014/main" id="{FE5DCEF7-C7BA-55CF-8433-8755083D2AA2}"/>
              </a:ext>
            </a:extLst>
          </p:cNvPr>
          <p:cNvSpPr txBox="1"/>
          <p:nvPr/>
        </p:nvSpPr>
        <p:spPr>
          <a:xfrm>
            <a:off x="3048000" y="1028343"/>
            <a:ext cx="6096000" cy="4801314"/>
          </a:xfrm>
          <a:prstGeom prst="rect">
            <a:avLst/>
          </a:prstGeom>
          <a:noFill/>
        </p:spPr>
        <p:txBody>
          <a:bodyPr wrap="square">
            <a:spAutoFit/>
          </a:bodyPr>
          <a:lstStyle/>
          <a:p>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table</a:t>
            </a:r>
            <a:r>
              <a:rPr lang="en-US" b="0" i="0" dirty="0">
                <a:solidFill>
                  <a:srgbClr val="FF0000"/>
                </a:solidFill>
                <a:effectLst/>
                <a:latin typeface="Consolas" panose="020B0609020204030204" pitchFamily="49" charset="0"/>
              </a:rPr>
              <a:t> style</a:t>
            </a:r>
            <a:r>
              <a:rPr lang="en-US" b="0" i="0" dirty="0">
                <a:solidFill>
                  <a:srgbClr val="0000CD"/>
                </a:solidFill>
                <a:effectLst/>
                <a:latin typeface="Consolas" panose="020B0609020204030204" pitchFamily="49" charset="0"/>
              </a:rPr>
              <a:t>="width:100%"&gt;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tr</a:t>
            </a:r>
            <a:r>
              <a:rPr lang="en-US" b="0" i="0" dirty="0">
                <a:solidFill>
                  <a:srgbClr val="0000CD"/>
                </a:solidFill>
                <a:effectLst/>
                <a:latin typeface="Consolas" panose="020B0609020204030204" pitchFamily="49" charset="0"/>
              </a:rPr>
              <a:t>&gt;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err="1">
                <a:solidFill>
                  <a:srgbClr val="A52A2A"/>
                </a:solidFill>
                <a:effectLst/>
                <a:latin typeface="Consolas" panose="020B0609020204030204" pitchFamily="49" charset="0"/>
              </a:rPr>
              <a:t>th</a:t>
            </a:r>
            <a:r>
              <a:rPr lang="en-US" b="0" i="0" dirty="0">
                <a:solidFill>
                  <a:srgbClr val="0000CD"/>
                </a:solidFill>
                <a:effectLst/>
                <a:latin typeface="Consolas" panose="020B0609020204030204" pitchFamily="49" charset="0"/>
              </a:rPr>
              <a:t>&gt;</a:t>
            </a:r>
            <a:r>
              <a:rPr lang="en-US" b="0" i="0" dirty="0" err="1">
                <a:solidFill>
                  <a:srgbClr val="000000"/>
                </a:solidFill>
                <a:effectLst/>
                <a:latin typeface="Consolas" panose="020B0609020204030204" pitchFamily="49" charset="0"/>
              </a:rPr>
              <a:t>Firstname</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t>
            </a:r>
            <a:r>
              <a:rPr lang="en-US" b="0" i="0" dirty="0" err="1">
                <a:solidFill>
                  <a:srgbClr val="A52A2A"/>
                </a:solidFill>
                <a:effectLst/>
                <a:latin typeface="Consolas" panose="020B0609020204030204" pitchFamily="49" charset="0"/>
              </a:rPr>
              <a:t>th</a:t>
            </a:r>
            <a:r>
              <a:rPr lang="en-US" b="0" i="0" dirty="0">
                <a:solidFill>
                  <a:srgbClr val="0000CD"/>
                </a:solidFill>
                <a:effectLst/>
                <a:latin typeface="Consolas" panose="020B0609020204030204" pitchFamily="49" charset="0"/>
              </a:rPr>
              <a:t>&gt;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err="1">
                <a:solidFill>
                  <a:srgbClr val="A52A2A"/>
                </a:solidFill>
                <a:effectLst/>
                <a:latin typeface="Consolas" panose="020B0609020204030204" pitchFamily="49" charset="0"/>
              </a:rPr>
              <a:t>th</a:t>
            </a:r>
            <a:r>
              <a:rPr lang="en-US" b="0" i="0" dirty="0">
                <a:solidFill>
                  <a:srgbClr val="0000CD"/>
                </a:solidFill>
                <a:effectLst/>
                <a:latin typeface="Consolas" panose="020B0609020204030204" pitchFamily="49" charset="0"/>
              </a:rPr>
              <a:t>&gt;</a:t>
            </a:r>
            <a:r>
              <a:rPr lang="en-US" b="0" i="0" dirty="0" err="1">
                <a:solidFill>
                  <a:srgbClr val="000000"/>
                </a:solidFill>
                <a:effectLst/>
                <a:latin typeface="Consolas" panose="020B0609020204030204" pitchFamily="49" charset="0"/>
              </a:rPr>
              <a:t>Lastname</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t>
            </a:r>
            <a:r>
              <a:rPr lang="en-US" b="0" i="0" dirty="0" err="1">
                <a:solidFill>
                  <a:srgbClr val="A52A2A"/>
                </a:solidFill>
                <a:effectLst/>
                <a:latin typeface="Consolas" panose="020B0609020204030204" pitchFamily="49" charset="0"/>
              </a:rPr>
              <a:t>th</a:t>
            </a:r>
            <a:r>
              <a:rPr lang="en-US" b="0" i="0" dirty="0">
                <a:solidFill>
                  <a:srgbClr val="0000CD"/>
                </a:solidFill>
                <a:effectLst/>
                <a:latin typeface="Consolas" panose="020B0609020204030204" pitchFamily="49" charset="0"/>
              </a:rPr>
              <a:t>&gt;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err="1">
                <a:solidFill>
                  <a:srgbClr val="A52A2A"/>
                </a:solidFill>
                <a:effectLst/>
                <a:latin typeface="Consolas" panose="020B0609020204030204" pitchFamily="49" charset="0"/>
              </a:rPr>
              <a:t>th</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Age</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t>
            </a:r>
            <a:r>
              <a:rPr lang="en-US" b="0" i="0" dirty="0" err="1">
                <a:solidFill>
                  <a:srgbClr val="A52A2A"/>
                </a:solidFill>
                <a:effectLst/>
                <a:latin typeface="Consolas" panose="020B0609020204030204" pitchFamily="49" charset="0"/>
              </a:rPr>
              <a:t>th</a:t>
            </a:r>
            <a:r>
              <a:rPr lang="en-US" b="0" i="0" dirty="0">
                <a:solidFill>
                  <a:srgbClr val="0000CD"/>
                </a:solidFill>
                <a:effectLst/>
                <a:latin typeface="Consolas" panose="020B0609020204030204" pitchFamily="49" charset="0"/>
              </a:rPr>
              <a:t>&gt;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/tr</a:t>
            </a:r>
            <a:r>
              <a:rPr lang="en-US" b="0" i="0" dirty="0">
                <a:solidFill>
                  <a:srgbClr val="0000CD"/>
                </a:solidFill>
                <a:effectLst/>
                <a:latin typeface="Consolas" panose="020B0609020204030204" pitchFamily="49" charset="0"/>
              </a:rPr>
              <a:t>&gt;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tr</a:t>
            </a:r>
            <a:r>
              <a:rPr lang="en-US" b="0" i="0" dirty="0">
                <a:solidFill>
                  <a:srgbClr val="0000CD"/>
                </a:solidFill>
                <a:effectLst/>
                <a:latin typeface="Consolas" panose="020B0609020204030204" pitchFamily="49" charset="0"/>
              </a:rPr>
              <a:t>&gt;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td</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Jill</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/td</a:t>
            </a:r>
            <a:r>
              <a:rPr lang="en-US" b="0" i="0" dirty="0">
                <a:solidFill>
                  <a:srgbClr val="0000CD"/>
                </a:solidFill>
                <a:effectLst/>
                <a:latin typeface="Consolas" panose="020B0609020204030204" pitchFamily="49" charset="0"/>
              </a:rPr>
              <a:t>&gt;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td</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Smith</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/td</a:t>
            </a:r>
            <a:r>
              <a:rPr lang="en-US" b="0" i="0" dirty="0">
                <a:solidFill>
                  <a:srgbClr val="0000CD"/>
                </a:solidFill>
                <a:effectLst/>
                <a:latin typeface="Consolas" panose="020B0609020204030204" pitchFamily="49" charset="0"/>
              </a:rPr>
              <a:t>&gt;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td</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50</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/td</a:t>
            </a:r>
            <a:r>
              <a:rPr lang="en-US" b="0" i="0" dirty="0">
                <a:solidFill>
                  <a:srgbClr val="0000CD"/>
                </a:solidFill>
                <a:effectLst/>
                <a:latin typeface="Consolas" panose="020B0609020204030204" pitchFamily="49" charset="0"/>
              </a:rPr>
              <a:t>&gt;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/tr</a:t>
            </a:r>
            <a:r>
              <a:rPr lang="en-US" b="0" i="0" dirty="0">
                <a:solidFill>
                  <a:srgbClr val="0000CD"/>
                </a:solidFill>
                <a:effectLst/>
                <a:latin typeface="Consolas" panose="020B0609020204030204" pitchFamily="49" charset="0"/>
              </a:rPr>
              <a:t>&gt;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tr</a:t>
            </a:r>
            <a:r>
              <a:rPr lang="en-US" b="0" i="0" dirty="0">
                <a:solidFill>
                  <a:srgbClr val="0000CD"/>
                </a:solidFill>
                <a:effectLst/>
                <a:latin typeface="Consolas" panose="020B0609020204030204" pitchFamily="49" charset="0"/>
              </a:rPr>
              <a:t>&gt;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td</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Eve</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/td</a:t>
            </a:r>
            <a:r>
              <a:rPr lang="en-US" b="0" i="0" dirty="0">
                <a:solidFill>
                  <a:srgbClr val="0000CD"/>
                </a:solidFill>
                <a:effectLst/>
                <a:latin typeface="Consolas" panose="020B0609020204030204" pitchFamily="49" charset="0"/>
              </a:rPr>
              <a:t>&gt;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td</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Jackson</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/td</a:t>
            </a:r>
            <a:r>
              <a:rPr lang="en-US" b="0" i="0" dirty="0">
                <a:solidFill>
                  <a:srgbClr val="0000CD"/>
                </a:solidFill>
                <a:effectLst/>
                <a:latin typeface="Consolas" panose="020B0609020204030204" pitchFamily="49" charset="0"/>
              </a:rPr>
              <a:t>&gt;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td</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94</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/td</a:t>
            </a:r>
            <a:r>
              <a:rPr lang="en-US" b="0" i="0" dirty="0">
                <a:solidFill>
                  <a:srgbClr val="0000CD"/>
                </a:solidFill>
                <a:effectLst/>
                <a:latin typeface="Consolas" panose="020B0609020204030204" pitchFamily="49" charset="0"/>
              </a:rPr>
              <a:t>&gt;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/tr</a:t>
            </a:r>
            <a:r>
              <a:rPr lang="en-US" b="0" i="0" dirty="0">
                <a:solidFill>
                  <a:srgbClr val="0000CD"/>
                </a:solidFill>
                <a:effectLst/>
                <a:latin typeface="Consolas" panose="020B0609020204030204" pitchFamily="49" charset="0"/>
              </a:rPr>
              <a:t>&gt;</a:t>
            </a:r>
            <a:br>
              <a:rPr lang="en-US" dirty="0"/>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/table</a:t>
            </a:r>
            <a:r>
              <a:rPr lang="en-US" b="0" i="0" dirty="0">
                <a:solidFill>
                  <a:srgbClr val="0000CD"/>
                </a:solidFill>
                <a:effectLst/>
                <a:latin typeface="Consolas" panose="020B0609020204030204" pitchFamily="49" charset="0"/>
              </a:rPr>
              <a:t>&gt;</a:t>
            </a:r>
            <a:endParaRPr lang="en-US" dirty="0"/>
          </a:p>
        </p:txBody>
      </p:sp>
      <p:pic>
        <p:nvPicPr>
          <p:cNvPr id="7" name="Picture 6">
            <a:extLst>
              <a:ext uri="{FF2B5EF4-FFF2-40B4-BE49-F238E27FC236}">
                <a16:creationId xmlns:a16="http://schemas.microsoft.com/office/drawing/2014/main" id="{1563DAA1-163D-DABB-420A-40D659A4A91F}"/>
              </a:ext>
            </a:extLst>
          </p:cNvPr>
          <p:cNvPicPr>
            <a:picLocks noChangeAspect="1"/>
          </p:cNvPicPr>
          <p:nvPr/>
        </p:nvPicPr>
        <p:blipFill>
          <a:blip r:embed="rId2"/>
          <a:stretch>
            <a:fillRect/>
          </a:stretch>
        </p:blipFill>
        <p:spPr>
          <a:xfrm>
            <a:off x="3024187" y="2481262"/>
            <a:ext cx="6143625" cy="1895475"/>
          </a:xfrm>
          <a:prstGeom prst="rect">
            <a:avLst/>
          </a:prstGeom>
        </p:spPr>
      </p:pic>
      <p:sp>
        <p:nvSpPr>
          <p:cNvPr id="4" name="Footer Placeholder 3">
            <a:extLst>
              <a:ext uri="{FF2B5EF4-FFF2-40B4-BE49-F238E27FC236}">
                <a16:creationId xmlns:a16="http://schemas.microsoft.com/office/drawing/2014/main" id="{C86F3EC8-A96D-87FF-2EC5-3DA074A97A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1617A7-3AEB-2152-908E-9F8C3F789487}"/>
              </a:ext>
            </a:extLst>
          </p:cNvPr>
          <p:cNvSpPr>
            <a:spLocks noGrp="1"/>
          </p:cNvSpPr>
          <p:nvPr>
            <p:ph type="sldNum" sz="quarter" idx="12"/>
          </p:nvPr>
        </p:nvSpPr>
        <p:spPr/>
        <p:txBody>
          <a:bodyPr/>
          <a:lstStyle/>
          <a:p>
            <a:fld id="{9A74A80C-5778-49E5-A000-7BF9B366B601}" type="slidenum">
              <a:rPr lang="en-US" smtClean="0"/>
              <a:t>151</a:t>
            </a:fld>
            <a:endParaRPr lang="en-US"/>
          </a:p>
        </p:txBody>
      </p:sp>
    </p:spTree>
    <p:extLst>
      <p:ext uri="{BB962C8B-B14F-4D97-AF65-F5344CB8AC3E}">
        <p14:creationId xmlns:p14="http://schemas.microsoft.com/office/powerpoint/2010/main" val="228143425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08EDB-7632-E8C4-5800-1517E517137C}"/>
              </a:ext>
            </a:extLst>
          </p:cNvPr>
          <p:cNvSpPr>
            <a:spLocks noGrp="1"/>
          </p:cNvSpPr>
          <p:nvPr>
            <p:ph type="title"/>
          </p:nvPr>
        </p:nvSpPr>
        <p:spPr/>
        <p:txBody>
          <a:bodyPr/>
          <a:lstStyle/>
          <a:p>
            <a:endParaRPr lang="en-US"/>
          </a:p>
        </p:txBody>
      </p:sp>
      <p:graphicFrame>
        <p:nvGraphicFramePr>
          <p:cNvPr id="4" name="Content Placeholder 3">
            <a:extLst>
              <a:ext uri="{FF2B5EF4-FFF2-40B4-BE49-F238E27FC236}">
                <a16:creationId xmlns:a16="http://schemas.microsoft.com/office/drawing/2014/main" id="{D4AB4DD3-B3BF-EEF3-2E69-5EC9CEAB2E74}"/>
              </a:ext>
            </a:extLst>
          </p:cNvPr>
          <p:cNvGraphicFramePr>
            <a:graphicFrameLocks noGrp="1"/>
          </p:cNvGraphicFramePr>
          <p:nvPr>
            <p:ph idx="1"/>
            <p:extLst>
              <p:ext uri="{D42A27DB-BD31-4B8C-83A1-F6EECF244321}">
                <p14:modId xmlns:p14="http://schemas.microsoft.com/office/powerpoint/2010/main" val="125128452"/>
              </p:ext>
            </p:extLst>
          </p:nvPr>
        </p:nvGraphicFramePr>
        <p:xfrm>
          <a:off x="9719941" y="4138454"/>
          <a:ext cx="2226317" cy="1097280"/>
        </p:xfrm>
        <a:graphic>
          <a:graphicData uri="http://schemas.openxmlformats.org/drawingml/2006/table">
            <a:tbl>
              <a:tblPr/>
              <a:tblGrid>
                <a:gridCol w="448118">
                  <a:extLst>
                    <a:ext uri="{9D8B030D-6E8A-4147-A177-3AD203B41FA5}">
                      <a16:colId xmlns:a16="http://schemas.microsoft.com/office/drawing/2014/main" val="2413528661"/>
                    </a:ext>
                  </a:extLst>
                </a:gridCol>
                <a:gridCol w="1330081">
                  <a:extLst>
                    <a:ext uri="{9D8B030D-6E8A-4147-A177-3AD203B41FA5}">
                      <a16:colId xmlns:a16="http://schemas.microsoft.com/office/drawing/2014/main" val="2985770719"/>
                    </a:ext>
                  </a:extLst>
                </a:gridCol>
                <a:gridCol w="448118">
                  <a:extLst>
                    <a:ext uri="{9D8B030D-6E8A-4147-A177-3AD203B41FA5}">
                      <a16:colId xmlns:a16="http://schemas.microsoft.com/office/drawing/2014/main" val="1471625947"/>
                    </a:ext>
                  </a:extLst>
                </a:gridCol>
              </a:tblGrid>
              <a:tr h="0">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extLst>
                  <a:ext uri="{0D108BD9-81ED-4DB2-BD59-A6C34878D82A}">
                    <a16:rowId xmlns:a16="http://schemas.microsoft.com/office/drawing/2014/main" val="2782869491"/>
                  </a:ext>
                </a:extLst>
              </a:tr>
              <a:tr h="0">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extLst>
                  <a:ext uri="{0D108BD9-81ED-4DB2-BD59-A6C34878D82A}">
                    <a16:rowId xmlns:a16="http://schemas.microsoft.com/office/drawing/2014/main" val="1479617456"/>
                  </a:ext>
                </a:extLst>
              </a:tr>
              <a:tr h="0">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dirty="0">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dirty="0">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extLst>
                  <a:ext uri="{0D108BD9-81ED-4DB2-BD59-A6C34878D82A}">
                    <a16:rowId xmlns:a16="http://schemas.microsoft.com/office/drawing/2014/main" val="2412505845"/>
                  </a:ext>
                </a:extLst>
              </a:tr>
            </a:tbl>
          </a:graphicData>
        </a:graphic>
      </p:graphicFrame>
      <p:sp>
        <p:nvSpPr>
          <p:cNvPr id="5" name="Rectangle 1">
            <a:extLst>
              <a:ext uri="{FF2B5EF4-FFF2-40B4-BE49-F238E27FC236}">
                <a16:creationId xmlns:a16="http://schemas.microsoft.com/office/drawing/2014/main" id="{38749133-3EE2-5E33-0ED2-6C0B3362FD6B}"/>
              </a:ext>
            </a:extLst>
          </p:cNvPr>
          <p:cNvSpPr>
            <a:spLocks noChangeArrowheads="1"/>
          </p:cNvSpPr>
          <p:nvPr/>
        </p:nvSpPr>
        <p:spPr bwMode="auto">
          <a:xfrm>
            <a:off x="5668963" y="2006521"/>
            <a:ext cx="12192000" cy="457200"/>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Table Column Width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Verdana" panose="020B0604030504040204" pitchFamily="34" charset="0"/>
              </a:rPr>
              <a:t>To set the size of a specific column, add the </a:t>
            </a:r>
            <a:r>
              <a:rPr kumimoji="0" lang="en-US" altLang="en-US" sz="1100" b="0" i="0" u="none" strike="noStrike" cap="none" normalizeH="0" baseline="0" dirty="0">
                <a:ln>
                  <a:noFill/>
                </a:ln>
                <a:solidFill>
                  <a:srgbClr val="DC143C"/>
                </a:solidFill>
                <a:effectLst/>
                <a:latin typeface="Consolas" panose="020B0609020204030204" pitchFamily="49" charset="0"/>
              </a:rPr>
              <a:t>style</a:t>
            </a:r>
            <a:r>
              <a:rPr kumimoji="0" lang="en-US" altLang="en-US" sz="1100" b="0" i="0" u="none" strike="noStrike" cap="none" normalizeH="0" baseline="0" dirty="0">
                <a:ln>
                  <a:noFill/>
                </a:ln>
                <a:solidFill>
                  <a:srgbClr val="000000"/>
                </a:solidFill>
                <a:effectLst/>
                <a:latin typeface="Verdana" panose="020B0604030504040204" pitchFamily="34" charset="0"/>
              </a:rPr>
              <a:t> attribute on a </a:t>
            </a:r>
            <a:r>
              <a:rPr kumimoji="0" lang="en-US" altLang="en-US" sz="1100" b="0" i="0" u="none" strike="noStrike" cap="none" normalizeH="0" baseline="0" dirty="0">
                <a:ln>
                  <a:noFill/>
                </a:ln>
                <a:solidFill>
                  <a:srgbClr val="DC143C"/>
                </a:solidFill>
                <a:effectLst/>
                <a:latin typeface="Consolas" panose="020B0609020204030204" pitchFamily="49" charset="0"/>
              </a:rPr>
              <a:t>&lt;</a:t>
            </a:r>
            <a:r>
              <a:rPr kumimoji="0" lang="en-US" altLang="en-US" sz="1100" b="0" i="0" u="none" strike="noStrike" cap="none" normalizeH="0" baseline="0" dirty="0" err="1">
                <a:ln>
                  <a:noFill/>
                </a:ln>
                <a:solidFill>
                  <a:srgbClr val="DC143C"/>
                </a:solidFill>
                <a:effectLst/>
                <a:latin typeface="Consolas" panose="020B0609020204030204" pitchFamily="49" charset="0"/>
              </a:rPr>
              <a:t>th</a:t>
            </a:r>
            <a:r>
              <a:rPr kumimoji="0" lang="en-US" altLang="en-US" sz="1100" b="0" i="0" u="none" strike="noStrike" cap="none" normalizeH="0" baseline="0" dirty="0">
                <a:ln>
                  <a:noFill/>
                </a:ln>
                <a:solidFill>
                  <a:srgbClr val="DC143C"/>
                </a:solidFill>
                <a:effectLst/>
                <a:latin typeface="Consolas" panose="020B0609020204030204" pitchFamily="49" charset="0"/>
              </a:rPr>
              <a:t>&gt;</a:t>
            </a:r>
            <a:r>
              <a:rPr kumimoji="0" lang="en-US" altLang="en-US" sz="1100" b="0" i="0" u="none" strike="noStrike" cap="none" normalizeH="0" baseline="0" dirty="0">
                <a:ln>
                  <a:noFill/>
                </a:ln>
                <a:solidFill>
                  <a:srgbClr val="000000"/>
                </a:solidFill>
                <a:effectLst/>
                <a:latin typeface="Verdana" panose="020B0604030504040204" pitchFamily="34" charset="0"/>
              </a:rPr>
              <a:t> or </a:t>
            </a:r>
            <a:r>
              <a:rPr kumimoji="0" lang="en-US" altLang="en-US" sz="1100" b="0" i="0" u="none" strike="noStrike" cap="none" normalizeH="0" baseline="0" dirty="0">
                <a:ln>
                  <a:noFill/>
                </a:ln>
                <a:solidFill>
                  <a:srgbClr val="DC143C"/>
                </a:solidFill>
                <a:effectLst/>
                <a:latin typeface="Consolas" panose="020B0609020204030204" pitchFamily="49" charset="0"/>
              </a:rPr>
              <a:t>&lt;td&gt;</a:t>
            </a:r>
            <a:r>
              <a:rPr kumimoji="0" lang="en-US" altLang="en-US" sz="1100" b="0" i="0" u="none" strike="noStrike" cap="none" normalizeH="0" baseline="0" dirty="0">
                <a:ln>
                  <a:noFill/>
                </a:ln>
                <a:solidFill>
                  <a:srgbClr val="000000"/>
                </a:solidFill>
                <a:effectLst/>
                <a:latin typeface="Verdana" panose="020B0604030504040204" pitchFamily="34" charset="0"/>
              </a:rPr>
              <a:t> element:</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Verdana" panose="020B0604030504040204" pitchFamily="34" charset="0"/>
              </a:rPr>
              <a:t>Set the width of the first column to 70%: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table</a:t>
            </a:r>
            <a:r>
              <a:rPr kumimoji="0" lang="en-US" altLang="en-US" sz="1100" b="0" i="0" u="none" strike="noStrike" cap="none" normalizeH="0" baseline="0" dirty="0">
                <a:ln>
                  <a:noFill/>
                </a:ln>
                <a:solidFill>
                  <a:srgbClr val="FF0000"/>
                </a:solidFill>
                <a:effectLst/>
                <a:latin typeface="Consolas" panose="020B0609020204030204" pitchFamily="49" charset="0"/>
              </a:rPr>
              <a:t> style</a:t>
            </a:r>
            <a:r>
              <a:rPr kumimoji="0" lang="en-US" altLang="en-US" sz="1100" b="0" i="0" u="none" strike="noStrike" cap="none" normalizeH="0" baseline="0" dirty="0">
                <a:ln>
                  <a:noFill/>
                </a:ln>
                <a:solidFill>
                  <a:srgbClr val="0000CD"/>
                </a:solidFill>
                <a:effectLst/>
                <a:latin typeface="Consolas" panose="020B0609020204030204" pitchFamily="49" charset="0"/>
              </a:rPr>
              <a:t>="width:100%"&gt;</a:t>
            </a:r>
            <a:br>
              <a:rPr kumimoji="0" lang="en-US" altLang="en-US" sz="1100" b="0" i="0" u="none" strike="noStrike" cap="none" normalizeH="0" baseline="0" dirty="0">
                <a:ln>
                  <a:noFill/>
                </a:ln>
                <a:solidFill>
                  <a:srgbClr val="000000"/>
                </a:solidFill>
                <a:effectLst/>
                <a:latin typeface="Consolas" panose="020B0609020204030204" pitchFamily="49" charset="0"/>
              </a:rPr>
            </a:b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tr</a:t>
            </a:r>
            <a:r>
              <a:rPr kumimoji="0" lang="en-US" altLang="en-US" sz="1100" b="0" i="0" u="none" strike="noStrike" cap="none" normalizeH="0" baseline="0" dirty="0">
                <a:ln>
                  <a:noFill/>
                </a:ln>
                <a:solidFill>
                  <a:srgbClr val="0000CD"/>
                </a:solidFill>
                <a:effectLst/>
                <a:latin typeface="Consolas" panose="020B0609020204030204" pitchFamily="49" charset="0"/>
              </a:rPr>
              <a:t>&gt;</a:t>
            </a:r>
            <a:br>
              <a:rPr kumimoji="0" lang="en-US" altLang="en-US" sz="1100" b="0" i="0" u="none" strike="noStrike" cap="none" normalizeH="0" baseline="0" dirty="0">
                <a:ln>
                  <a:noFill/>
                </a:ln>
                <a:solidFill>
                  <a:srgbClr val="000000"/>
                </a:solidFill>
                <a:effectLst/>
                <a:latin typeface="Consolas" panose="020B0609020204030204" pitchFamily="49" charset="0"/>
              </a:rPr>
            </a:b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err="1">
                <a:ln>
                  <a:noFill/>
                </a:ln>
                <a:solidFill>
                  <a:srgbClr val="A52A2A"/>
                </a:solidFill>
                <a:effectLst/>
                <a:latin typeface="Consolas" panose="020B0609020204030204" pitchFamily="49" charset="0"/>
              </a:rPr>
              <a:t>th</a:t>
            </a:r>
            <a:r>
              <a:rPr kumimoji="0" lang="en-US" altLang="en-US" sz="1100" b="0" i="0" u="none" strike="noStrike" cap="none" normalizeH="0" baseline="0" dirty="0">
                <a:ln>
                  <a:noFill/>
                </a:ln>
                <a:solidFill>
                  <a:srgbClr val="FF0000"/>
                </a:solidFill>
                <a:effectLst/>
                <a:latin typeface="Consolas" panose="020B0609020204030204" pitchFamily="49" charset="0"/>
              </a:rPr>
              <a:t> style</a:t>
            </a:r>
            <a:r>
              <a:rPr kumimoji="0" lang="en-US" altLang="en-US" sz="1100" b="0" i="0" u="none" strike="noStrike" cap="none" normalizeH="0" baseline="0" dirty="0">
                <a:ln>
                  <a:noFill/>
                </a:ln>
                <a:solidFill>
                  <a:srgbClr val="0000CD"/>
                </a:solidFill>
                <a:effectLst/>
                <a:latin typeface="Consolas" panose="020B0609020204030204" pitchFamily="49" charset="0"/>
              </a:rPr>
              <a:t>="width:70%"&gt;</a:t>
            </a:r>
            <a:r>
              <a:rPr kumimoji="0" lang="en-US" altLang="en-US" sz="1100" b="0" i="0" u="none" strike="noStrike" cap="none" normalizeH="0" baseline="0" dirty="0" err="1">
                <a:ln>
                  <a:noFill/>
                </a:ln>
                <a:solidFill>
                  <a:srgbClr val="000000"/>
                </a:solidFill>
                <a:effectLst/>
                <a:latin typeface="Consolas" panose="020B0609020204030204" pitchFamily="49" charset="0"/>
              </a:rPr>
              <a:t>Firstname</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a:t>
            </a:r>
            <a:r>
              <a:rPr kumimoji="0" lang="en-US" altLang="en-US" sz="1100" b="0" i="0" u="none" strike="noStrike" cap="none" normalizeH="0" baseline="0" dirty="0" err="1">
                <a:ln>
                  <a:noFill/>
                </a:ln>
                <a:solidFill>
                  <a:srgbClr val="A52A2A"/>
                </a:solidFill>
                <a:effectLst/>
                <a:latin typeface="Consolas" panose="020B0609020204030204" pitchFamily="49" charset="0"/>
              </a:rPr>
              <a:t>th</a:t>
            </a:r>
            <a:r>
              <a:rPr kumimoji="0" lang="en-US" altLang="en-US" sz="1100" b="0" i="0" u="none" strike="noStrike" cap="none" normalizeH="0" baseline="0" dirty="0">
                <a:ln>
                  <a:noFill/>
                </a:ln>
                <a:solidFill>
                  <a:srgbClr val="0000CD"/>
                </a:solidFill>
                <a:effectLst/>
                <a:latin typeface="Consolas" panose="020B0609020204030204" pitchFamily="49" charset="0"/>
              </a:rPr>
              <a:t>&gt;</a:t>
            </a:r>
            <a:br>
              <a:rPr kumimoji="0" lang="en-US" altLang="en-US" sz="1100" b="0" i="0" u="none" strike="noStrike" cap="none" normalizeH="0" baseline="0" dirty="0">
                <a:ln>
                  <a:noFill/>
                </a:ln>
                <a:solidFill>
                  <a:srgbClr val="000000"/>
                </a:solidFill>
                <a:effectLst/>
                <a:latin typeface="Consolas" panose="020B0609020204030204" pitchFamily="49" charset="0"/>
              </a:rPr>
            </a:b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err="1">
                <a:ln>
                  <a:noFill/>
                </a:ln>
                <a:solidFill>
                  <a:srgbClr val="A52A2A"/>
                </a:solidFill>
                <a:effectLst/>
                <a:latin typeface="Consolas" panose="020B0609020204030204" pitchFamily="49" charset="0"/>
              </a:rPr>
              <a:t>th</a:t>
            </a:r>
            <a:r>
              <a:rPr kumimoji="0" lang="en-US" altLang="en-US" sz="1100" b="0" i="0" u="none" strike="noStrike" cap="none" normalizeH="0" baseline="0" dirty="0">
                <a:ln>
                  <a:noFill/>
                </a:ln>
                <a:solidFill>
                  <a:srgbClr val="0000CD"/>
                </a:solidFill>
                <a:effectLst/>
                <a:latin typeface="Consolas" panose="020B0609020204030204" pitchFamily="49" charset="0"/>
              </a:rPr>
              <a:t>&gt;</a:t>
            </a:r>
            <a:r>
              <a:rPr kumimoji="0" lang="en-US" altLang="en-US" sz="1100" b="0" i="0" u="none" strike="noStrike" cap="none" normalizeH="0" baseline="0" dirty="0" err="1">
                <a:ln>
                  <a:noFill/>
                </a:ln>
                <a:solidFill>
                  <a:srgbClr val="000000"/>
                </a:solidFill>
                <a:effectLst/>
                <a:latin typeface="Consolas" panose="020B0609020204030204" pitchFamily="49" charset="0"/>
              </a:rPr>
              <a:t>Lastname</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a:t>
            </a:r>
            <a:r>
              <a:rPr kumimoji="0" lang="en-US" altLang="en-US" sz="1100" b="0" i="0" u="none" strike="noStrike" cap="none" normalizeH="0" baseline="0" dirty="0" err="1">
                <a:ln>
                  <a:noFill/>
                </a:ln>
                <a:solidFill>
                  <a:srgbClr val="A52A2A"/>
                </a:solidFill>
                <a:effectLst/>
                <a:latin typeface="Consolas" panose="020B0609020204030204" pitchFamily="49" charset="0"/>
              </a:rPr>
              <a:t>th</a:t>
            </a:r>
            <a:r>
              <a:rPr kumimoji="0" lang="en-US" altLang="en-US" sz="1100" b="0" i="0" u="none" strike="noStrike" cap="none" normalizeH="0" baseline="0" dirty="0">
                <a:ln>
                  <a:noFill/>
                </a:ln>
                <a:solidFill>
                  <a:srgbClr val="0000CD"/>
                </a:solidFill>
                <a:effectLst/>
                <a:latin typeface="Consolas" panose="020B0609020204030204" pitchFamily="49" charset="0"/>
              </a:rPr>
              <a:t>&gt;</a:t>
            </a:r>
            <a:br>
              <a:rPr kumimoji="0" lang="en-US" altLang="en-US" sz="1100" b="0" i="0" u="none" strike="noStrike" cap="none" normalizeH="0" baseline="0" dirty="0">
                <a:ln>
                  <a:noFill/>
                </a:ln>
                <a:solidFill>
                  <a:srgbClr val="000000"/>
                </a:solidFill>
                <a:effectLst/>
                <a:latin typeface="Consolas" panose="020B0609020204030204" pitchFamily="49" charset="0"/>
              </a:rPr>
            </a:b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err="1">
                <a:ln>
                  <a:noFill/>
                </a:ln>
                <a:solidFill>
                  <a:srgbClr val="A52A2A"/>
                </a:solidFill>
                <a:effectLst/>
                <a:latin typeface="Consolas" panose="020B0609020204030204" pitchFamily="49" charset="0"/>
              </a:rPr>
              <a:t>th</a:t>
            </a:r>
            <a:r>
              <a:rPr kumimoji="0" lang="en-US" altLang="en-US" sz="1100" b="0" i="0" u="none" strike="noStrike" cap="none" normalizeH="0" baseline="0" dirty="0">
                <a:ln>
                  <a:noFill/>
                </a:ln>
                <a:solidFill>
                  <a:srgbClr val="0000CD"/>
                </a:solidFill>
                <a:effectLst/>
                <a:latin typeface="Consolas" panose="020B0609020204030204" pitchFamily="49" charset="0"/>
              </a:rPr>
              <a:t>&gt;</a:t>
            </a:r>
            <a:r>
              <a:rPr kumimoji="0" lang="en-US" altLang="en-US" sz="1100" b="0" i="0" u="none" strike="noStrike" cap="none" normalizeH="0" baseline="0" dirty="0">
                <a:ln>
                  <a:noFill/>
                </a:ln>
                <a:solidFill>
                  <a:srgbClr val="000000"/>
                </a:solidFill>
                <a:effectLst/>
                <a:latin typeface="Consolas" panose="020B0609020204030204" pitchFamily="49" charset="0"/>
              </a:rPr>
              <a:t>Age</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a:t>
            </a:r>
            <a:r>
              <a:rPr kumimoji="0" lang="en-US" altLang="en-US" sz="1100" b="0" i="0" u="none" strike="noStrike" cap="none" normalizeH="0" baseline="0" dirty="0" err="1">
                <a:ln>
                  <a:noFill/>
                </a:ln>
                <a:solidFill>
                  <a:srgbClr val="A52A2A"/>
                </a:solidFill>
                <a:effectLst/>
                <a:latin typeface="Consolas" panose="020B0609020204030204" pitchFamily="49" charset="0"/>
              </a:rPr>
              <a:t>th</a:t>
            </a:r>
            <a:r>
              <a:rPr kumimoji="0" lang="en-US" altLang="en-US" sz="1100" b="0" i="0" u="none" strike="noStrike" cap="none" normalizeH="0" baseline="0" dirty="0">
                <a:ln>
                  <a:noFill/>
                </a:ln>
                <a:solidFill>
                  <a:srgbClr val="0000CD"/>
                </a:solidFill>
                <a:effectLst/>
                <a:latin typeface="Consolas" panose="020B0609020204030204" pitchFamily="49" charset="0"/>
              </a:rPr>
              <a:t>&gt;</a:t>
            </a:r>
            <a:br>
              <a:rPr kumimoji="0" lang="en-US" altLang="en-US" sz="1100" b="0" i="0" u="none" strike="noStrike" cap="none" normalizeH="0" baseline="0" dirty="0">
                <a:ln>
                  <a:noFill/>
                </a:ln>
                <a:solidFill>
                  <a:srgbClr val="000000"/>
                </a:solidFill>
                <a:effectLst/>
                <a:latin typeface="Consolas" panose="020B0609020204030204" pitchFamily="49" charset="0"/>
              </a:rPr>
            </a:b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/tr</a:t>
            </a:r>
            <a:r>
              <a:rPr kumimoji="0" lang="en-US" altLang="en-US" sz="1100" b="0" i="0" u="none" strike="noStrike" cap="none" normalizeH="0" baseline="0" dirty="0">
                <a:ln>
                  <a:noFill/>
                </a:ln>
                <a:solidFill>
                  <a:srgbClr val="0000CD"/>
                </a:solidFill>
                <a:effectLst/>
                <a:latin typeface="Consolas" panose="020B0609020204030204" pitchFamily="49" charset="0"/>
              </a:rPr>
              <a:t>&gt;</a:t>
            </a:r>
            <a:br>
              <a:rPr kumimoji="0" lang="en-US" altLang="en-US" sz="1100" b="0" i="0" u="none" strike="noStrike" cap="none" normalizeH="0" baseline="0" dirty="0">
                <a:ln>
                  <a:noFill/>
                </a:ln>
                <a:solidFill>
                  <a:srgbClr val="000000"/>
                </a:solidFill>
                <a:effectLst/>
                <a:latin typeface="Consolas" panose="020B0609020204030204" pitchFamily="49" charset="0"/>
              </a:rPr>
            </a:b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tr</a:t>
            </a:r>
            <a:r>
              <a:rPr kumimoji="0" lang="en-US" altLang="en-US" sz="1100" b="0" i="0" u="none" strike="noStrike" cap="none" normalizeH="0" baseline="0" dirty="0">
                <a:ln>
                  <a:noFill/>
                </a:ln>
                <a:solidFill>
                  <a:srgbClr val="0000CD"/>
                </a:solidFill>
                <a:effectLst/>
                <a:latin typeface="Consolas" panose="020B0609020204030204" pitchFamily="49" charset="0"/>
              </a:rPr>
              <a:t>&gt;</a:t>
            </a:r>
            <a:br>
              <a:rPr kumimoji="0" lang="en-US" altLang="en-US" sz="1100" b="0" i="0" u="none" strike="noStrike" cap="none" normalizeH="0" baseline="0" dirty="0">
                <a:ln>
                  <a:noFill/>
                </a:ln>
                <a:solidFill>
                  <a:srgbClr val="000000"/>
                </a:solidFill>
                <a:effectLst/>
                <a:latin typeface="Consolas" panose="020B0609020204030204" pitchFamily="49" charset="0"/>
              </a:rPr>
            </a:b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td</a:t>
            </a:r>
            <a:r>
              <a:rPr kumimoji="0" lang="en-US" altLang="en-US" sz="1100" b="0" i="0" u="none" strike="noStrike" cap="none" normalizeH="0" baseline="0" dirty="0">
                <a:ln>
                  <a:noFill/>
                </a:ln>
                <a:solidFill>
                  <a:srgbClr val="0000CD"/>
                </a:solidFill>
                <a:effectLst/>
                <a:latin typeface="Consolas" panose="020B0609020204030204" pitchFamily="49" charset="0"/>
              </a:rPr>
              <a:t>&gt;</a:t>
            </a:r>
            <a:r>
              <a:rPr kumimoji="0" lang="en-US" altLang="en-US" sz="1100" b="0" i="0" u="none" strike="noStrike" cap="none" normalizeH="0" baseline="0" dirty="0">
                <a:ln>
                  <a:noFill/>
                </a:ln>
                <a:solidFill>
                  <a:srgbClr val="000000"/>
                </a:solidFill>
                <a:effectLst/>
                <a:latin typeface="Consolas" panose="020B0609020204030204" pitchFamily="49" charset="0"/>
              </a:rPr>
              <a:t>Jill</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/td</a:t>
            </a:r>
            <a:r>
              <a:rPr kumimoji="0" lang="en-US" altLang="en-US" sz="1100" b="0" i="0" u="none" strike="noStrike" cap="none" normalizeH="0" baseline="0" dirty="0">
                <a:ln>
                  <a:noFill/>
                </a:ln>
                <a:solidFill>
                  <a:srgbClr val="0000CD"/>
                </a:solidFill>
                <a:effectLst/>
                <a:latin typeface="Consolas" panose="020B0609020204030204" pitchFamily="49" charset="0"/>
              </a:rPr>
              <a:t>&gt;</a:t>
            </a:r>
            <a:br>
              <a:rPr kumimoji="0" lang="en-US" altLang="en-US" sz="1100" b="0" i="0" u="none" strike="noStrike" cap="none" normalizeH="0" baseline="0" dirty="0">
                <a:ln>
                  <a:noFill/>
                </a:ln>
                <a:solidFill>
                  <a:srgbClr val="000000"/>
                </a:solidFill>
                <a:effectLst/>
                <a:latin typeface="Consolas" panose="020B0609020204030204" pitchFamily="49" charset="0"/>
              </a:rPr>
            </a:b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td</a:t>
            </a:r>
            <a:r>
              <a:rPr kumimoji="0" lang="en-US" altLang="en-US" sz="1100" b="0" i="0" u="none" strike="noStrike" cap="none" normalizeH="0" baseline="0" dirty="0">
                <a:ln>
                  <a:noFill/>
                </a:ln>
                <a:solidFill>
                  <a:srgbClr val="0000CD"/>
                </a:solidFill>
                <a:effectLst/>
                <a:latin typeface="Consolas" panose="020B0609020204030204" pitchFamily="49" charset="0"/>
              </a:rPr>
              <a:t>&gt;</a:t>
            </a:r>
            <a:r>
              <a:rPr kumimoji="0" lang="en-US" altLang="en-US" sz="1100" b="0" i="0" u="none" strike="noStrike" cap="none" normalizeH="0" baseline="0" dirty="0">
                <a:ln>
                  <a:noFill/>
                </a:ln>
                <a:solidFill>
                  <a:srgbClr val="000000"/>
                </a:solidFill>
                <a:effectLst/>
                <a:latin typeface="Consolas" panose="020B0609020204030204" pitchFamily="49" charset="0"/>
              </a:rPr>
              <a:t>Smith</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/td</a:t>
            </a:r>
            <a:r>
              <a:rPr kumimoji="0" lang="en-US" altLang="en-US" sz="1100" b="0" i="0" u="none" strike="noStrike" cap="none" normalizeH="0" baseline="0" dirty="0">
                <a:ln>
                  <a:noFill/>
                </a:ln>
                <a:solidFill>
                  <a:srgbClr val="0000CD"/>
                </a:solidFill>
                <a:effectLst/>
                <a:latin typeface="Consolas" panose="020B0609020204030204" pitchFamily="49" charset="0"/>
              </a:rPr>
              <a:t>&gt;</a:t>
            </a:r>
            <a:br>
              <a:rPr kumimoji="0" lang="en-US" altLang="en-US" sz="1100" b="0" i="0" u="none" strike="noStrike" cap="none" normalizeH="0" baseline="0" dirty="0">
                <a:ln>
                  <a:noFill/>
                </a:ln>
                <a:solidFill>
                  <a:srgbClr val="000000"/>
                </a:solidFill>
                <a:effectLst/>
                <a:latin typeface="Consolas" panose="020B0609020204030204" pitchFamily="49" charset="0"/>
              </a:rPr>
            </a:b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td</a:t>
            </a:r>
            <a:r>
              <a:rPr kumimoji="0" lang="en-US" altLang="en-US" sz="1100" b="0" i="0" u="none" strike="noStrike" cap="none" normalizeH="0" baseline="0" dirty="0">
                <a:ln>
                  <a:noFill/>
                </a:ln>
                <a:solidFill>
                  <a:srgbClr val="0000CD"/>
                </a:solidFill>
                <a:effectLst/>
                <a:latin typeface="Consolas" panose="020B0609020204030204" pitchFamily="49" charset="0"/>
              </a:rPr>
              <a:t>&gt;</a:t>
            </a:r>
            <a:r>
              <a:rPr kumimoji="0" lang="en-US" altLang="en-US" sz="1100" b="0" i="0" u="none" strike="noStrike" cap="none" normalizeH="0" baseline="0" dirty="0">
                <a:ln>
                  <a:noFill/>
                </a:ln>
                <a:solidFill>
                  <a:srgbClr val="000000"/>
                </a:solidFill>
                <a:effectLst/>
                <a:latin typeface="Consolas" panose="020B0609020204030204" pitchFamily="49" charset="0"/>
              </a:rPr>
              <a:t>50</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/td</a:t>
            </a:r>
            <a:r>
              <a:rPr kumimoji="0" lang="en-US" altLang="en-US" sz="1100" b="0" i="0" u="none" strike="noStrike" cap="none" normalizeH="0" baseline="0" dirty="0">
                <a:ln>
                  <a:noFill/>
                </a:ln>
                <a:solidFill>
                  <a:srgbClr val="0000CD"/>
                </a:solidFill>
                <a:effectLst/>
                <a:latin typeface="Consolas" panose="020B0609020204030204" pitchFamily="49" charset="0"/>
              </a:rPr>
              <a:t>&gt;</a:t>
            </a:r>
            <a:br>
              <a:rPr kumimoji="0" lang="en-US" altLang="en-US" sz="1100" b="0" i="0" u="none" strike="noStrike" cap="none" normalizeH="0" baseline="0" dirty="0">
                <a:ln>
                  <a:noFill/>
                </a:ln>
                <a:solidFill>
                  <a:srgbClr val="000000"/>
                </a:solidFill>
                <a:effectLst/>
                <a:latin typeface="Consolas" panose="020B0609020204030204" pitchFamily="49" charset="0"/>
              </a:rPr>
            </a:b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/tr</a:t>
            </a:r>
            <a:r>
              <a:rPr kumimoji="0" lang="en-US" altLang="en-US" sz="1100" b="0" i="0" u="none" strike="noStrike" cap="none" normalizeH="0" baseline="0" dirty="0">
                <a:ln>
                  <a:noFill/>
                </a:ln>
                <a:solidFill>
                  <a:srgbClr val="0000CD"/>
                </a:solidFill>
                <a:effectLst/>
                <a:latin typeface="Consolas" panose="020B0609020204030204" pitchFamily="49" charset="0"/>
              </a:rPr>
              <a:t>&gt;</a:t>
            </a:r>
            <a:br>
              <a:rPr kumimoji="0" lang="en-US" altLang="en-US" sz="1100" b="0" i="0" u="none" strike="noStrike" cap="none" normalizeH="0" baseline="0" dirty="0">
                <a:ln>
                  <a:noFill/>
                </a:ln>
                <a:solidFill>
                  <a:srgbClr val="000000"/>
                </a:solidFill>
                <a:effectLst/>
                <a:latin typeface="Consolas" panose="020B0609020204030204" pitchFamily="49" charset="0"/>
              </a:rPr>
            </a:b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tr</a:t>
            </a:r>
            <a:r>
              <a:rPr kumimoji="0" lang="en-US" altLang="en-US" sz="1100" b="0" i="0" u="none" strike="noStrike" cap="none" normalizeH="0" baseline="0" dirty="0">
                <a:ln>
                  <a:noFill/>
                </a:ln>
                <a:solidFill>
                  <a:srgbClr val="0000CD"/>
                </a:solidFill>
                <a:effectLst/>
                <a:latin typeface="Consolas" panose="020B0609020204030204" pitchFamily="49" charset="0"/>
              </a:rPr>
              <a:t>&gt;</a:t>
            </a:r>
            <a:br>
              <a:rPr kumimoji="0" lang="en-US" altLang="en-US" sz="1100" b="0" i="0" u="none" strike="noStrike" cap="none" normalizeH="0" baseline="0" dirty="0">
                <a:ln>
                  <a:noFill/>
                </a:ln>
                <a:solidFill>
                  <a:srgbClr val="000000"/>
                </a:solidFill>
                <a:effectLst/>
                <a:latin typeface="Consolas" panose="020B0609020204030204" pitchFamily="49" charset="0"/>
              </a:rPr>
            </a:b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td</a:t>
            </a:r>
            <a:r>
              <a:rPr kumimoji="0" lang="en-US" altLang="en-US" sz="1100" b="0" i="0" u="none" strike="noStrike" cap="none" normalizeH="0" baseline="0" dirty="0">
                <a:ln>
                  <a:noFill/>
                </a:ln>
                <a:solidFill>
                  <a:srgbClr val="0000CD"/>
                </a:solidFill>
                <a:effectLst/>
                <a:latin typeface="Consolas" panose="020B0609020204030204" pitchFamily="49" charset="0"/>
              </a:rPr>
              <a:t>&gt;</a:t>
            </a:r>
            <a:r>
              <a:rPr kumimoji="0" lang="en-US" altLang="en-US" sz="1100" b="0" i="0" u="none" strike="noStrike" cap="none" normalizeH="0" baseline="0" dirty="0">
                <a:ln>
                  <a:noFill/>
                </a:ln>
                <a:solidFill>
                  <a:srgbClr val="000000"/>
                </a:solidFill>
                <a:effectLst/>
                <a:latin typeface="Consolas" panose="020B0609020204030204" pitchFamily="49" charset="0"/>
              </a:rPr>
              <a:t>Eve</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/td</a:t>
            </a:r>
            <a:r>
              <a:rPr kumimoji="0" lang="en-US" altLang="en-US" sz="1100" b="0" i="0" u="none" strike="noStrike" cap="none" normalizeH="0" baseline="0" dirty="0">
                <a:ln>
                  <a:noFill/>
                </a:ln>
                <a:solidFill>
                  <a:srgbClr val="0000CD"/>
                </a:solidFill>
                <a:effectLst/>
                <a:latin typeface="Consolas" panose="020B0609020204030204" pitchFamily="49" charset="0"/>
              </a:rPr>
              <a:t>&gt;</a:t>
            </a:r>
            <a:br>
              <a:rPr kumimoji="0" lang="en-US" altLang="en-US" sz="1100" b="0" i="0" u="none" strike="noStrike" cap="none" normalizeH="0" baseline="0" dirty="0">
                <a:ln>
                  <a:noFill/>
                </a:ln>
                <a:solidFill>
                  <a:srgbClr val="000000"/>
                </a:solidFill>
                <a:effectLst/>
                <a:latin typeface="Consolas" panose="020B0609020204030204" pitchFamily="49" charset="0"/>
              </a:rPr>
            </a:b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td</a:t>
            </a:r>
            <a:r>
              <a:rPr kumimoji="0" lang="en-US" altLang="en-US" sz="1100" b="0" i="0" u="none" strike="noStrike" cap="none" normalizeH="0" baseline="0" dirty="0">
                <a:ln>
                  <a:noFill/>
                </a:ln>
                <a:solidFill>
                  <a:srgbClr val="0000CD"/>
                </a:solidFill>
                <a:effectLst/>
                <a:latin typeface="Consolas" panose="020B0609020204030204" pitchFamily="49" charset="0"/>
              </a:rPr>
              <a:t>&gt;</a:t>
            </a:r>
            <a:r>
              <a:rPr kumimoji="0" lang="en-US" altLang="en-US" sz="1100" b="0" i="0" u="none" strike="noStrike" cap="none" normalizeH="0" baseline="0" dirty="0">
                <a:ln>
                  <a:noFill/>
                </a:ln>
                <a:solidFill>
                  <a:srgbClr val="000000"/>
                </a:solidFill>
                <a:effectLst/>
                <a:latin typeface="Consolas" panose="020B0609020204030204" pitchFamily="49" charset="0"/>
              </a:rPr>
              <a:t>Jackson</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/td</a:t>
            </a:r>
            <a:r>
              <a:rPr kumimoji="0" lang="en-US" altLang="en-US" sz="1100" b="0" i="0" u="none" strike="noStrike" cap="none" normalizeH="0" baseline="0" dirty="0">
                <a:ln>
                  <a:noFill/>
                </a:ln>
                <a:solidFill>
                  <a:srgbClr val="0000CD"/>
                </a:solidFill>
                <a:effectLst/>
                <a:latin typeface="Consolas" panose="020B0609020204030204" pitchFamily="49" charset="0"/>
              </a:rPr>
              <a:t>&gt;</a:t>
            </a:r>
            <a:br>
              <a:rPr kumimoji="0" lang="en-US" altLang="en-US" sz="1100" b="0" i="0" u="none" strike="noStrike" cap="none" normalizeH="0" baseline="0" dirty="0">
                <a:ln>
                  <a:noFill/>
                </a:ln>
                <a:solidFill>
                  <a:srgbClr val="000000"/>
                </a:solidFill>
                <a:effectLst/>
                <a:latin typeface="Consolas" panose="020B0609020204030204" pitchFamily="49" charset="0"/>
              </a:rPr>
            </a:b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td</a:t>
            </a:r>
            <a:r>
              <a:rPr kumimoji="0" lang="en-US" altLang="en-US" sz="1100" b="0" i="0" u="none" strike="noStrike" cap="none" normalizeH="0" baseline="0" dirty="0">
                <a:ln>
                  <a:noFill/>
                </a:ln>
                <a:solidFill>
                  <a:srgbClr val="0000CD"/>
                </a:solidFill>
                <a:effectLst/>
                <a:latin typeface="Consolas" panose="020B0609020204030204" pitchFamily="49" charset="0"/>
              </a:rPr>
              <a:t>&gt;</a:t>
            </a:r>
            <a:r>
              <a:rPr kumimoji="0" lang="en-US" altLang="en-US" sz="1100" b="0" i="0" u="none" strike="noStrike" cap="none" normalizeH="0" baseline="0" dirty="0">
                <a:ln>
                  <a:noFill/>
                </a:ln>
                <a:solidFill>
                  <a:srgbClr val="000000"/>
                </a:solidFill>
                <a:effectLst/>
                <a:latin typeface="Consolas" panose="020B0609020204030204" pitchFamily="49" charset="0"/>
              </a:rPr>
              <a:t>94</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/td</a:t>
            </a:r>
            <a:r>
              <a:rPr kumimoji="0" lang="en-US" altLang="en-US" sz="1100" b="0" i="0" u="none" strike="noStrike" cap="none" normalizeH="0" baseline="0" dirty="0">
                <a:ln>
                  <a:noFill/>
                </a:ln>
                <a:solidFill>
                  <a:srgbClr val="0000CD"/>
                </a:solidFill>
                <a:effectLst/>
                <a:latin typeface="Consolas" panose="020B0609020204030204" pitchFamily="49" charset="0"/>
              </a:rPr>
              <a:t>&gt;</a:t>
            </a:r>
            <a:br>
              <a:rPr kumimoji="0" lang="en-US" altLang="en-US" sz="1100" b="0" i="0" u="none" strike="noStrike" cap="none" normalizeH="0" baseline="0" dirty="0">
                <a:ln>
                  <a:noFill/>
                </a:ln>
                <a:solidFill>
                  <a:srgbClr val="000000"/>
                </a:solidFill>
                <a:effectLst/>
                <a:latin typeface="Consolas" panose="020B0609020204030204" pitchFamily="49" charset="0"/>
              </a:rPr>
            </a:b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/tr</a:t>
            </a:r>
            <a:r>
              <a:rPr kumimoji="0" lang="en-US" altLang="en-US" sz="1100" b="0" i="0" u="none" strike="noStrike" cap="none" normalizeH="0" baseline="0" dirty="0">
                <a:ln>
                  <a:noFill/>
                </a:ln>
                <a:solidFill>
                  <a:srgbClr val="0000CD"/>
                </a:solidFill>
                <a:effectLst/>
                <a:latin typeface="Consolas" panose="020B0609020204030204" pitchFamily="49" charset="0"/>
              </a:rPr>
              <a:t>&gt;</a:t>
            </a:r>
            <a:br>
              <a:rPr kumimoji="0" lang="en-US" altLang="en-US" sz="1100" b="0" i="0" u="none" strike="noStrike" cap="none" normalizeH="0" baseline="0" dirty="0">
                <a:ln>
                  <a:noFill/>
                </a:ln>
                <a:solidFill>
                  <a:srgbClr val="000000"/>
                </a:solidFill>
                <a:effectLst/>
                <a:latin typeface="Consolas" panose="020B0609020204030204" pitchFamily="49" charset="0"/>
              </a:rPr>
            </a:b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/table</a:t>
            </a:r>
            <a:r>
              <a:rPr kumimoji="0" lang="en-US" altLang="en-US" sz="1100" b="0" i="0" u="none" strike="noStrike" cap="none" normalizeH="0" baseline="0" dirty="0">
                <a:ln>
                  <a:noFill/>
                </a:ln>
                <a:solidFill>
                  <a:srgbClr val="0000CD"/>
                </a:solidFill>
                <a:effectLst/>
                <a:latin typeface="Consolas" panose="020B0609020204030204" pitchFamily="49" charset="0"/>
              </a:rPr>
              <a:t>&gt;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6AE72A6D-CDF7-E490-33BC-80BB3C2B27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15B5CA-ED55-F406-0B1C-A23C610C680F}"/>
              </a:ext>
            </a:extLst>
          </p:cNvPr>
          <p:cNvSpPr>
            <a:spLocks noGrp="1"/>
          </p:cNvSpPr>
          <p:nvPr>
            <p:ph type="sldNum" sz="quarter" idx="12"/>
          </p:nvPr>
        </p:nvSpPr>
        <p:spPr/>
        <p:txBody>
          <a:bodyPr/>
          <a:lstStyle/>
          <a:p>
            <a:fld id="{9A74A80C-5778-49E5-A000-7BF9B366B601}" type="slidenum">
              <a:rPr lang="en-US" smtClean="0"/>
              <a:t>152</a:t>
            </a:fld>
            <a:endParaRPr lang="en-US"/>
          </a:p>
        </p:txBody>
      </p:sp>
    </p:spTree>
    <p:extLst>
      <p:ext uri="{BB962C8B-B14F-4D97-AF65-F5344CB8AC3E}">
        <p14:creationId xmlns:p14="http://schemas.microsoft.com/office/powerpoint/2010/main" val="7067334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902D4-31EC-984D-7DDD-025F7775C009}"/>
              </a:ext>
            </a:extLst>
          </p:cNvPr>
          <p:cNvSpPr>
            <a:spLocks noGrp="1"/>
          </p:cNvSpPr>
          <p:nvPr>
            <p:ph type="title"/>
          </p:nvPr>
        </p:nvSpPr>
        <p:spPr/>
        <p:txBody>
          <a:bodyPr/>
          <a:lstStyle/>
          <a:p>
            <a:endParaRPr lang="en-US"/>
          </a:p>
        </p:txBody>
      </p:sp>
      <p:graphicFrame>
        <p:nvGraphicFramePr>
          <p:cNvPr id="4" name="Content Placeholder 3">
            <a:extLst>
              <a:ext uri="{FF2B5EF4-FFF2-40B4-BE49-F238E27FC236}">
                <a16:creationId xmlns:a16="http://schemas.microsoft.com/office/drawing/2014/main" id="{06DFB851-0947-4DC6-D717-95663A1016A8}"/>
              </a:ext>
            </a:extLst>
          </p:cNvPr>
          <p:cNvGraphicFramePr>
            <a:graphicFrameLocks noGrp="1"/>
          </p:cNvGraphicFramePr>
          <p:nvPr>
            <p:ph idx="1"/>
          </p:nvPr>
        </p:nvGraphicFramePr>
        <p:xfrm>
          <a:off x="4982842" y="3159284"/>
          <a:ext cx="2226315" cy="1684020"/>
        </p:xfrm>
        <a:graphic>
          <a:graphicData uri="http://schemas.openxmlformats.org/drawingml/2006/table">
            <a:tbl>
              <a:tblPr/>
              <a:tblGrid>
                <a:gridCol w="742105">
                  <a:extLst>
                    <a:ext uri="{9D8B030D-6E8A-4147-A177-3AD203B41FA5}">
                      <a16:colId xmlns:a16="http://schemas.microsoft.com/office/drawing/2014/main" val="1507887181"/>
                    </a:ext>
                  </a:extLst>
                </a:gridCol>
                <a:gridCol w="742105">
                  <a:extLst>
                    <a:ext uri="{9D8B030D-6E8A-4147-A177-3AD203B41FA5}">
                      <a16:colId xmlns:a16="http://schemas.microsoft.com/office/drawing/2014/main" val="2204933168"/>
                    </a:ext>
                  </a:extLst>
                </a:gridCol>
                <a:gridCol w="742105">
                  <a:extLst>
                    <a:ext uri="{9D8B030D-6E8A-4147-A177-3AD203B41FA5}">
                      <a16:colId xmlns:a16="http://schemas.microsoft.com/office/drawing/2014/main" val="764364985"/>
                    </a:ext>
                  </a:extLst>
                </a:gridCol>
              </a:tblGrid>
              <a:tr h="0">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extLst>
                  <a:ext uri="{0D108BD9-81ED-4DB2-BD59-A6C34878D82A}">
                    <a16:rowId xmlns:a16="http://schemas.microsoft.com/office/drawing/2014/main" val="1860673327"/>
                  </a:ext>
                </a:extLst>
              </a:tr>
              <a:tr h="952500">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extLst>
                  <a:ext uri="{0D108BD9-81ED-4DB2-BD59-A6C34878D82A}">
                    <a16:rowId xmlns:a16="http://schemas.microsoft.com/office/drawing/2014/main" val="1317309485"/>
                  </a:ext>
                </a:extLst>
              </a:tr>
              <a:tr h="0">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dirty="0">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extLst>
                  <a:ext uri="{0D108BD9-81ED-4DB2-BD59-A6C34878D82A}">
                    <a16:rowId xmlns:a16="http://schemas.microsoft.com/office/drawing/2014/main" val="1029309572"/>
                  </a:ext>
                </a:extLst>
              </a:tr>
            </a:tbl>
          </a:graphicData>
        </a:graphic>
      </p:graphicFrame>
      <p:sp>
        <p:nvSpPr>
          <p:cNvPr id="5" name="Rectangle 1">
            <a:extLst>
              <a:ext uri="{FF2B5EF4-FFF2-40B4-BE49-F238E27FC236}">
                <a16:creationId xmlns:a16="http://schemas.microsoft.com/office/drawing/2014/main" id="{A0873536-032F-0325-1304-ADBBAC36249E}"/>
              </a:ext>
            </a:extLst>
          </p:cNvPr>
          <p:cNvSpPr>
            <a:spLocks noChangeArrowheads="1"/>
          </p:cNvSpPr>
          <p:nvPr/>
        </p:nvSpPr>
        <p:spPr bwMode="auto">
          <a:xfrm>
            <a:off x="0" y="0"/>
            <a:ext cx="12192000" cy="457200"/>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HTML Table Row Height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To set the height of a specific row, add the </a:t>
            </a:r>
            <a:r>
              <a:rPr kumimoji="0" lang="en-US" altLang="en-US" sz="1100" b="0" i="0" u="none" strike="noStrike" cap="none" normalizeH="0" baseline="0">
                <a:ln>
                  <a:noFill/>
                </a:ln>
                <a:solidFill>
                  <a:srgbClr val="DC143C"/>
                </a:solidFill>
                <a:effectLst/>
                <a:latin typeface="Consolas" panose="020B0609020204030204" pitchFamily="49" charset="0"/>
              </a:rPr>
              <a:t>style</a:t>
            </a:r>
            <a:r>
              <a:rPr kumimoji="0" lang="en-US" altLang="en-US" sz="1100" b="0" i="0" u="none" strike="noStrike" cap="none" normalizeH="0" baseline="0">
                <a:ln>
                  <a:noFill/>
                </a:ln>
                <a:solidFill>
                  <a:srgbClr val="000000"/>
                </a:solidFill>
                <a:effectLst/>
                <a:latin typeface="Verdana" panose="020B0604030504040204" pitchFamily="34" charset="0"/>
              </a:rPr>
              <a:t> attribute on a table row element:</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Set the height of the second row to 200 pixels: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table</a:t>
            </a:r>
            <a:r>
              <a:rPr kumimoji="0" lang="en-US" altLang="en-US" sz="1100" b="0" i="0" u="none" strike="noStrike" cap="none" normalizeH="0" baseline="0">
                <a:ln>
                  <a:noFill/>
                </a:ln>
                <a:solidFill>
                  <a:srgbClr val="FF0000"/>
                </a:solidFill>
                <a:effectLst/>
                <a:latin typeface="Consolas" panose="020B0609020204030204" pitchFamily="49" charset="0"/>
              </a:rPr>
              <a:t> style</a:t>
            </a:r>
            <a:r>
              <a:rPr kumimoji="0" lang="en-US" altLang="en-US" sz="1100" b="0" i="0" u="none" strike="noStrike" cap="none" normalizeH="0" baseline="0">
                <a:ln>
                  <a:noFill/>
                </a:ln>
                <a:solidFill>
                  <a:srgbClr val="0000CD"/>
                </a:solidFill>
                <a:effectLst/>
                <a:latin typeface="Consolas" panose="020B0609020204030204" pitchFamily="49" charset="0"/>
              </a:rPr>
              <a:t>="width:100%"&gt;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tr</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th</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Firstname</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/th</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th</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Lastname</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/th</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th</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Age</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/th</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/tr</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tr</a:t>
            </a:r>
            <a:r>
              <a:rPr kumimoji="0" lang="en-US" altLang="en-US" sz="1100" b="0" i="0" u="none" strike="noStrike" cap="none" normalizeH="0" baseline="0">
                <a:ln>
                  <a:noFill/>
                </a:ln>
                <a:solidFill>
                  <a:srgbClr val="FF0000"/>
                </a:solidFill>
                <a:effectLst/>
                <a:latin typeface="Consolas" panose="020B0609020204030204" pitchFamily="49" charset="0"/>
              </a:rPr>
              <a:t> style</a:t>
            </a:r>
            <a:r>
              <a:rPr kumimoji="0" lang="en-US" altLang="en-US" sz="1100" b="0" i="0" u="none" strike="noStrike" cap="none" normalizeH="0" baseline="0">
                <a:ln>
                  <a:noFill/>
                </a:ln>
                <a:solidFill>
                  <a:srgbClr val="0000CD"/>
                </a:solidFill>
                <a:effectLst/>
                <a:latin typeface="Consolas" panose="020B0609020204030204" pitchFamily="49" charset="0"/>
              </a:rPr>
              <a:t>="height:200px"&gt;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Jill</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Smith</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50</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/tr</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tr</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Eve</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Jackson</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94</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/tr</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/table</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84A9E891-3C6A-2A3F-6C99-7314632CE7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7E2879-51F0-EFFB-12FA-B88C570577D0}"/>
              </a:ext>
            </a:extLst>
          </p:cNvPr>
          <p:cNvSpPr>
            <a:spLocks noGrp="1"/>
          </p:cNvSpPr>
          <p:nvPr>
            <p:ph type="sldNum" sz="quarter" idx="12"/>
          </p:nvPr>
        </p:nvSpPr>
        <p:spPr/>
        <p:txBody>
          <a:bodyPr/>
          <a:lstStyle/>
          <a:p>
            <a:fld id="{9A74A80C-5778-49E5-A000-7BF9B366B601}" type="slidenum">
              <a:rPr lang="en-US" smtClean="0"/>
              <a:t>153</a:t>
            </a:fld>
            <a:endParaRPr lang="en-US"/>
          </a:p>
        </p:txBody>
      </p:sp>
    </p:spTree>
    <p:extLst>
      <p:ext uri="{BB962C8B-B14F-4D97-AF65-F5344CB8AC3E}">
        <p14:creationId xmlns:p14="http://schemas.microsoft.com/office/powerpoint/2010/main" val="133571869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A6533-19CB-43E5-A55E-98BD2E6F34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0B16FB-6296-DF48-4566-8178E73F19E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74B1FE9-71CE-2AFF-7EED-3C50D20F60CD}"/>
              </a:ext>
            </a:extLst>
          </p:cNvPr>
          <p:cNvPicPr>
            <a:picLocks noChangeAspect="1"/>
          </p:cNvPicPr>
          <p:nvPr/>
        </p:nvPicPr>
        <p:blipFill>
          <a:blip r:embed="rId2"/>
          <a:stretch>
            <a:fillRect/>
          </a:stretch>
        </p:blipFill>
        <p:spPr>
          <a:xfrm>
            <a:off x="2247900" y="1147762"/>
            <a:ext cx="7696200" cy="4562475"/>
          </a:xfrm>
          <a:prstGeom prst="rect">
            <a:avLst/>
          </a:prstGeom>
        </p:spPr>
      </p:pic>
      <p:sp>
        <p:nvSpPr>
          <p:cNvPr id="4" name="Footer Placeholder 3">
            <a:extLst>
              <a:ext uri="{FF2B5EF4-FFF2-40B4-BE49-F238E27FC236}">
                <a16:creationId xmlns:a16="http://schemas.microsoft.com/office/drawing/2014/main" id="{B92EFCA0-C9AA-2B35-31C4-2BC518BEBF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1DE0D8-3C80-497A-648F-FBC1AC21C837}"/>
              </a:ext>
            </a:extLst>
          </p:cNvPr>
          <p:cNvSpPr>
            <a:spLocks noGrp="1"/>
          </p:cNvSpPr>
          <p:nvPr>
            <p:ph type="sldNum" sz="quarter" idx="12"/>
          </p:nvPr>
        </p:nvSpPr>
        <p:spPr/>
        <p:txBody>
          <a:bodyPr/>
          <a:lstStyle/>
          <a:p>
            <a:fld id="{9A74A80C-5778-49E5-A000-7BF9B366B601}" type="slidenum">
              <a:rPr lang="en-US" smtClean="0"/>
              <a:t>154</a:t>
            </a:fld>
            <a:endParaRPr lang="en-US"/>
          </a:p>
        </p:txBody>
      </p:sp>
    </p:spTree>
    <p:extLst>
      <p:ext uri="{BB962C8B-B14F-4D97-AF65-F5344CB8AC3E}">
        <p14:creationId xmlns:p14="http://schemas.microsoft.com/office/powerpoint/2010/main" val="79185616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0D174-1A01-1F70-13AE-2869DC1E79C4}"/>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A4EB0FFD-E4DD-3016-B6BC-F3393EC35B90}"/>
              </a:ext>
            </a:extLst>
          </p:cNvPr>
          <p:cNvSpPr>
            <a:spLocks noChangeArrowheads="1"/>
          </p:cNvSpPr>
          <p:nvPr/>
        </p:nvSpPr>
        <p:spPr bwMode="auto">
          <a:xfrm>
            <a:off x="0" y="0"/>
            <a:ext cx="12192000" cy="457200"/>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Vertical Table Headers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To use the first column as table headers, define the first cell in each row as a </a:t>
            </a:r>
            <a:r>
              <a:rPr kumimoji="0" lang="en-US" altLang="en-US" sz="1100" b="0" i="0" u="none" strike="noStrike" cap="none" normalizeH="0" baseline="0">
                <a:ln>
                  <a:noFill/>
                </a:ln>
                <a:solidFill>
                  <a:srgbClr val="DC143C"/>
                </a:solidFill>
                <a:effectLst/>
                <a:latin typeface="Consolas" panose="020B0609020204030204" pitchFamily="49" charset="0"/>
              </a:rPr>
              <a:t>&lt;th&gt;</a:t>
            </a:r>
            <a:r>
              <a:rPr kumimoji="0" lang="en-US" altLang="en-US" sz="1100" b="0" i="0" u="none" strike="noStrike" cap="none" normalizeH="0" baseline="0">
                <a:ln>
                  <a:noFill/>
                </a:ln>
                <a:solidFill>
                  <a:srgbClr val="000000"/>
                </a:solidFill>
                <a:effectLst/>
                <a:latin typeface="Verdana" panose="020B0604030504040204" pitchFamily="34" charset="0"/>
              </a:rPr>
              <a:t> element:</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table</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tr</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th</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Firstname</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/th</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Jill</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Eve</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/tr</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tr</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th</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Lastname</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/th</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Smith</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Jackson</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/tr</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tr</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th</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Age</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/th</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94</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50</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/tr</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/table</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618F0962-F20D-ACA8-A40D-A0969F1C6C76}"/>
              </a:ext>
            </a:extLst>
          </p:cNvPr>
          <p:cNvSpPr>
            <a:spLocks noGrp="1" noChangeArrowheads="1"/>
          </p:cNvSpPr>
          <p:nvPr>
            <p:ph idx="1"/>
          </p:nvPr>
        </p:nvSpPr>
        <p:spPr bwMode="auto">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Vertical Table Headers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To use the first column as table headers, define the first cell in each row as a </a:t>
            </a:r>
            <a:r>
              <a:rPr kumimoji="0" lang="en-US" altLang="en-US" sz="1100" b="0" i="0" u="none" strike="noStrike" cap="none" normalizeH="0" baseline="0">
                <a:ln>
                  <a:noFill/>
                </a:ln>
                <a:solidFill>
                  <a:srgbClr val="DC143C"/>
                </a:solidFill>
                <a:effectLst/>
                <a:latin typeface="Consolas" panose="020B0609020204030204" pitchFamily="49" charset="0"/>
              </a:rPr>
              <a:t>&lt;th&gt;</a:t>
            </a:r>
            <a:r>
              <a:rPr kumimoji="0" lang="en-US" altLang="en-US" sz="1100" b="0" i="0" u="none" strike="noStrike" cap="none" normalizeH="0" baseline="0">
                <a:ln>
                  <a:noFill/>
                </a:ln>
                <a:solidFill>
                  <a:srgbClr val="000000"/>
                </a:solidFill>
                <a:effectLst/>
                <a:latin typeface="Verdana" panose="020B0604030504040204" pitchFamily="34" charset="0"/>
              </a:rPr>
              <a:t> element:</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table</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tr</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th</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Firstname</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/th</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Jill</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Eve</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/tr</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tr</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th</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Lastname</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/th</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Smith</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Jackson</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/tr</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tr</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th</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Age</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/th</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94</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50</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/tr</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/table</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50FFE910-8D19-9BC2-1F87-E7E22D979B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C6FEF0-151D-6451-4850-C89044ADB7A6}"/>
              </a:ext>
            </a:extLst>
          </p:cNvPr>
          <p:cNvSpPr>
            <a:spLocks noGrp="1"/>
          </p:cNvSpPr>
          <p:nvPr>
            <p:ph type="sldNum" sz="quarter" idx="12"/>
          </p:nvPr>
        </p:nvSpPr>
        <p:spPr/>
        <p:txBody>
          <a:bodyPr/>
          <a:lstStyle/>
          <a:p>
            <a:fld id="{9A74A80C-5778-49E5-A000-7BF9B366B601}" type="slidenum">
              <a:rPr lang="en-US" smtClean="0"/>
              <a:t>155</a:t>
            </a:fld>
            <a:endParaRPr lang="en-US"/>
          </a:p>
        </p:txBody>
      </p:sp>
    </p:spTree>
    <p:extLst>
      <p:ext uri="{BB962C8B-B14F-4D97-AF65-F5344CB8AC3E}">
        <p14:creationId xmlns:p14="http://schemas.microsoft.com/office/powerpoint/2010/main" val="399460607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3766F-6134-0CC6-87C6-6986FEC36AB6}"/>
              </a:ext>
            </a:extLst>
          </p:cNvPr>
          <p:cNvSpPr>
            <a:spLocks noGrp="1"/>
          </p:cNvSpPr>
          <p:nvPr>
            <p:ph type="title"/>
          </p:nvPr>
        </p:nvSpPr>
        <p:spPr/>
        <p:txBody>
          <a:bodyPr/>
          <a:lstStyle/>
          <a:p>
            <a:endParaRPr lang="en-US"/>
          </a:p>
        </p:txBody>
      </p:sp>
      <p:graphicFrame>
        <p:nvGraphicFramePr>
          <p:cNvPr id="4" name="Content Placeholder 3">
            <a:extLst>
              <a:ext uri="{FF2B5EF4-FFF2-40B4-BE49-F238E27FC236}">
                <a16:creationId xmlns:a16="http://schemas.microsoft.com/office/drawing/2014/main" id="{5CFBFF59-40FE-C4D6-3B97-395D8AFCB806}"/>
              </a:ext>
            </a:extLst>
          </p:cNvPr>
          <p:cNvGraphicFramePr>
            <a:graphicFrameLocks noGrp="1"/>
          </p:cNvGraphicFramePr>
          <p:nvPr>
            <p:ph idx="1"/>
          </p:nvPr>
        </p:nvGraphicFramePr>
        <p:xfrm>
          <a:off x="4240635" y="3446939"/>
          <a:ext cx="3710730" cy="1108710"/>
        </p:xfrm>
        <a:graphic>
          <a:graphicData uri="http://schemas.openxmlformats.org/drawingml/2006/table">
            <a:tbl>
              <a:tblPr/>
              <a:tblGrid>
                <a:gridCol w="1236910">
                  <a:extLst>
                    <a:ext uri="{9D8B030D-6E8A-4147-A177-3AD203B41FA5}">
                      <a16:colId xmlns:a16="http://schemas.microsoft.com/office/drawing/2014/main" val="703645286"/>
                    </a:ext>
                  </a:extLst>
                </a:gridCol>
                <a:gridCol w="1236910">
                  <a:extLst>
                    <a:ext uri="{9D8B030D-6E8A-4147-A177-3AD203B41FA5}">
                      <a16:colId xmlns:a16="http://schemas.microsoft.com/office/drawing/2014/main" val="1828993270"/>
                    </a:ext>
                  </a:extLst>
                </a:gridCol>
                <a:gridCol w="1236910">
                  <a:extLst>
                    <a:ext uri="{9D8B030D-6E8A-4147-A177-3AD203B41FA5}">
                      <a16:colId xmlns:a16="http://schemas.microsoft.com/office/drawing/2014/main" val="3879630977"/>
                    </a:ext>
                  </a:extLst>
                </a:gridCol>
              </a:tblGrid>
              <a:tr h="0">
                <a:tc>
                  <a:txBody>
                    <a:bodyPr/>
                    <a:lstStyle/>
                    <a:p>
                      <a:r>
                        <a:rPr lang="en-US">
                          <a:effectLst/>
                        </a:rPr>
                        <a:t>Firstname</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Lastname</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Age</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extLst>
                  <a:ext uri="{0D108BD9-81ED-4DB2-BD59-A6C34878D82A}">
                    <a16:rowId xmlns:a16="http://schemas.microsoft.com/office/drawing/2014/main" val="3037678971"/>
                  </a:ext>
                </a:extLst>
              </a:tr>
              <a:tr h="0">
                <a:tc>
                  <a:txBody>
                    <a:bodyPr/>
                    <a:lstStyle/>
                    <a:p>
                      <a:r>
                        <a:rPr lang="en-US">
                          <a:effectLst/>
                        </a:rPr>
                        <a:t>Jill</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Smith</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50</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extLst>
                  <a:ext uri="{0D108BD9-81ED-4DB2-BD59-A6C34878D82A}">
                    <a16:rowId xmlns:a16="http://schemas.microsoft.com/office/drawing/2014/main" val="992675699"/>
                  </a:ext>
                </a:extLst>
              </a:tr>
              <a:tr h="0">
                <a:tc>
                  <a:txBody>
                    <a:bodyPr/>
                    <a:lstStyle/>
                    <a:p>
                      <a:r>
                        <a:rPr lang="en-US">
                          <a:effectLst/>
                        </a:rPr>
                        <a:t>Eve</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Jackson</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dirty="0">
                          <a:effectLst/>
                        </a:rPr>
                        <a:t>94</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extLst>
                  <a:ext uri="{0D108BD9-81ED-4DB2-BD59-A6C34878D82A}">
                    <a16:rowId xmlns:a16="http://schemas.microsoft.com/office/drawing/2014/main" val="2763052361"/>
                  </a:ext>
                </a:extLst>
              </a:tr>
            </a:tbl>
          </a:graphicData>
        </a:graphic>
      </p:graphicFrame>
      <p:sp>
        <p:nvSpPr>
          <p:cNvPr id="5" name="Rectangle 1">
            <a:extLst>
              <a:ext uri="{FF2B5EF4-FFF2-40B4-BE49-F238E27FC236}">
                <a16:creationId xmlns:a16="http://schemas.microsoft.com/office/drawing/2014/main" id="{57A177EF-9BF8-32EA-5577-6BC769143CF6}"/>
              </a:ext>
            </a:extLst>
          </p:cNvPr>
          <p:cNvSpPr>
            <a:spLocks noChangeArrowheads="1"/>
          </p:cNvSpPr>
          <p:nvPr/>
        </p:nvSpPr>
        <p:spPr bwMode="auto">
          <a:xfrm>
            <a:off x="4240213" y="3446463"/>
            <a:ext cx="12192000" cy="457200"/>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Align Table Headers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By default, table headers are bold and centered:</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To left-align the table headers, use the CSS </a:t>
            </a:r>
            <a:r>
              <a:rPr kumimoji="0" lang="en-US" altLang="en-US" sz="1100" b="0" i="0" u="none" strike="noStrike" cap="none" normalizeH="0" baseline="0">
                <a:ln>
                  <a:noFill/>
                </a:ln>
                <a:solidFill>
                  <a:srgbClr val="DC143C"/>
                </a:solidFill>
                <a:effectLst/>
                <a:latin typeface="Consolas" panose="020B0609020204030204" pitchFamily="49" charset="0"/>
              </a:rPr>
              <a:t>text-align</a:t>
            </a:r>
            <a:r>
              <a:rPr kumimoji="0" lang="en-US" altLang="en-US" sz="1100" b="0" i="0" u="none" strike="noStrike" cap="none" normalizeH="0" baseline="0">
                <a:ln>
                  <a:noFill/>
                </a:ln>
                <a:solidFill>
                  <a:srgbClr val="000000"/>
                </a:solidFill>
                <a:effectLst/>
                <a:latin typeface="Verdana" panose="020B0604030504040204" pitchFamily="34" charset="0"/>
              </a:rPr>
              <a:t> property:</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A52A2A"/>
                </a:solidFill>
                <a:effectLst/>
                <a:latin typeface="Consolas" panose="020B0609020204030204" pitchFamily="49" charset="0"/>
              </a:rPr>
              <a:t>th </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text-align</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left</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142EC941-C3BB-8748-1001-4FBF2DDCD393}"/>
              </a:ext>
            </a:extLst>
          </p:cNvPr>
          <p:cNvPicPr>
            <a:picLocks noChangeAspect="1"/>
          </p:cNvPicPr>
          <p:nvPr/>
        </p:nvPicPr>
        <p:blipFill>
          <a:blip r:embed="rId2"/>
          <a:stretch>
            <a:fillRect/>
          </a:stretch>
        </p:blipFill>
        <p:spPr>
          <a:xfrm>
            <a:off x="3557587" y="1414462"/>
            <a:ext cx="5076825" cy="4029075"/>
          </a:xfrm>
          <a:prstGeom prst="rect">
            <a:avLst/>
          </a:prstGeom>
        </p:spPr>
      </p:pic>
      <p:sp>
        <p:nvSpPr>
          <p:cNvPr id="3" name="Footer Placeholder 2">
            <a:extLst>
              <a:ext uri="{FF2B5EF4-FFF2-40B4-BE49-F238E27FC236}">
                <a16:creationId xmlns:a16="http://schemas.microsoft.com/office/drawing/2014/main" id="{9800C024-93E2-F806-8292-6987580D89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97D997-F522-F305-5520-9B4140313E2A}"/>
              </a:ext>
            </a:extLst>
          </p:cNvPr>
          <p:cNvSpPr>
            <a:spLocks noGrp="1"/>
          </p:cNvSpPr>
          <p:nvPr>
            <p:ph type="sldNum" sz="quarter" idx="12"/>
          </p:nvPr>
        </p:nvSpPr>
        <p:spPr/>
        <p:txBody>
          <a:bodyPr/>
          <a:lstStyle/>
          <a:p>
            <a:fld id="{9A74A80C-5778-49E5-A000-7BF9B366B601}" type="slidenum">
              <a:rPr lang="en-US" smtClean="0"/>
              <a:t>156</a:t>
            </a:fld>
            <a:endParaRPr lang="en-US"/>
          </a:p>
        </p:txBody>
      </p:sp>
    </p:spTree>
    <p:extLst>
      <p:ext uri="{BB962C8B-B14F-4D97-AF65-F5344CB8AC3E}">
        <p14:creationId xmlns:p14="http://schemas.microsoft.com/office/powerpoint/2010/main" val="52932598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EF43A-6AC5-889D-D92F-3F84176575CF}"/>
              </a:ext>
            </a:extLst>
          </p:cNvPr>
          <p:cNvSpPr>
            <a:spLocks noGrp="1"/>
          </p:cNvSpPr>
          <p:nvPr>
            <p:ph type="title"/>
          </p:nvPr>
        </p:nvSpPr>
        <p:spPr/>
        <p:txBody>
          <a:bodyPr/>
          <a:lstStyle/>
          <a:p>
            <a:endParaRPr lang="en-US"/>
          </a:p>
        </p:txBody>
      </p:sp>
      <p:graphicFrame>
        <p:nvGraphicFramePr>
          <p:cNvPr id="6" name="Content Placeholder 5">
            <a:extLst>
              <a:ext uri="{FF2B5EF4-FFF2-40B4-BE49-F238E27FC236}">
                <a16:creationId xmlns:a16="http://schemas.microsoft.com/office/drawing/2014/main" id="{197CD63C-8DE7-22C6-0B16-651228B8F998}"/>
              </a:ext>
            </a:extLst>
          </p:cNvPr>
          <p:cNvGraphicFramePr>
            <a:graphicFrameLocks noGrp="1"/>
          </p:cNvGraphicFramePr>
          <p:nvPr>
            <p:ph idx="1"/>
          </p:nvPr>
        </p:nvGraphicFramePr>
        <p:xfrm>
          <a:off x="4240635" y="3446939"/>
          <a:ext cx="3710730" cy="1108710"/>
        </p:xfrm>
        <a:graphic>
          <a:graphicData uri="http://schemas.openxmlformats.org/drawingml/2006/table">
            <a:tbl>
              <a:tblPr/>
              <a:tblGrid>
                <a:gridCol w="1236910">
                  <a:extLst>
                    <a:ext uri="{9D8B030D-6E8A-4147-A177-3AD203B41FA5}">
                      <a16:colId xmlns:a16="http://schemas.microsoft.com/office/drawing/2014/main" val="3776144289"/>
                    </a:ext>
                  </a:extLst>
                </a:gridCol>
                <a:gridCol w="1236910">
                  <a:extLst>
                    <a:ext uri="{9D8B030D-6E8A-4147-A177-3AD203B41FA5}">
                      <a16:colId xmlns:a16="http://schemas.microsoft.com/office/drawing/2014/main" val="1968587177"/>
                    </a:ext>
                  </a:extLst>
                </a:gridCol>
                <a:gridCol w="1236910">
                  <a:extLst>
                    <a:ext uri="{9D8B030D-6E8A-4147-A177-3AD203B41FA5}">
                      <a16:colId xmlns:a16="http://schemas.microsoft.com/office/drawing/2014/main" val="3820797399"/>
                    </a:ext>
                  </a:extLst>
                </a:gridCol>
              </a:tblGrid>
              <a:tr h="0">
                <a:tc gridSpan="2">
                  <a:txBody>
                    <a:bodyPr/>
                    <a:lstStyle/>
                    <a:p>
                      <a:r>
                        <a:rPr lang="en-US">
                          <a:effectLst/>
                        </a:rPr>
                        <a:t>Name</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hMerge="1">
                  <a:txBody>
                    <a:bodyPr/>
                    <a:lstStyle/>
                    <a:p>
                      <a:endParaRPr lang="en-US"/>
                    </a:p>
                  </a:txBody>
                  <a:tcPr/>
                </a:tc>
                <a:tc>
                  <a:txBody>
                    <a:bodyPr/>
                    <a:lstStyle/>
                    <a:p>
                      <a:r>
                        <a:rPr lang="en-US">
                          <a:effectLst/>
                        </a:rPr>
                        <a:t>Age</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extLst>
                  <a:ext uri="{0D108BD9-81ED-4DB2-BD59-A6C34878D82A}">
                    <a16:rowId xmlns:a16="http://schemas.microsoft.com/office/drawing/2014/main" val="2388931660"/>
                  </a:ext>
                </a:extLst>
              </a:tr>
              <a:tr h="0">
                <a:tc>
                  <a:txBody>
                    <a:bodyPr/>
                    <a:lstStyle/>
                    <a:p>
                      <a:r>
                        <a:rPr lang="en-US">
                          <a:effectLst/>
                        </a:rPr>
                        <a:t>Jill</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Smith</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50</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extLst>
                  <a:ext uri="{0D108BD9-81ED-4DB2-BD59-A6C34878D82A}">
                    <a16:rowId xmlns:a16="http://schemas.microsoft.com/office/drawing/2014/main" val="1627754206"/>
                  </a:ext>
                </a:extLst>
              </a:tr>
              <a:tr h="0">
                <a:tc>
                  <a:txBody>
                    <a:bodyPr/>
                    <a:lstStyle/>
                    <a:p>
                      <a:r>
                        <a:rPr lang="en-US">
                          <a:effectLst/>
                        </a:rPr>
                        <a:t>Eve</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Jackson</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dirty="0">
                          <a:effectLst/>
                        </a:rPr>
                        <a:t>94</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extLst>
                  <a:ext uri="{0D108BD9-81ED-4DB2-BD59-A6C34878D82A}">
                    <a16:rowId xmlns:a16="http://schemas.microsoft.com/office/drawing/2014/main" val="3737368754"/>
                  </a:ext>
                </a:extLst>
              </a:tr>
            </a:tbl>
          </a:graphicData>
        </a:graphic>
      </p:graphicFrame>
      <p:pic>
        <p:nvPicPr>
          <p:cNvPr id="5" name="Picture 4">
            <a:extLst>
              <a:ext uri="{FF2B5EF4-FFF2-40B4-BE49-F238E27FC236}">
                <a16:creationId xmlns:a16="http://schemas.microsoft.com/office/drawing/2014/main" id="{6767D99A-6965-16AD-DCE7-14AEF393E85D}"/>
              </a:ext>
            </a:extLst>
          </p:cNvPr>
          <p:cNvPicPr>
            <a:picLocks noChangeAspect="1"/>
          </p:cNvPicPr>
          <p:nvPr/>
        </p:nvPicPr>
        <p:blipFill>
          <a:blip r:embed="rId2"/>
          <a:stretch>
            <a:fillRect/>
          </a:stretch>
        </p:blipFill>
        <p:spPr>
          <a:xfrm>
            <a:off x="9336087" y="817562"/>
            <a:ext cx="4848225" cy="6772275"/>
          </a:xfrm>
          <a:prstGeom prst="rect">
            <a:avLst/>
          </a:prstGeom>
        </p:spPr>
      </p:pic>
      <p:sp>
        <p:nvSpPr>
          <p:cNvPr id="7" name="Rectangle 1">
            <a:extLst>
              <a:ext uri="{FF2B5EF4-FFF2-40B4-BE49-F238E27FC236}">
                <a16:creationId xmlns:a16="http://schemas.microsoft.com/office/drawing/2014/main" id="{0C0ABB3A-D54A-A25A-60CF-70756D5B035E}"/>
              </a:ext>
            </a:extLst>
          </p:cNvPr>
          <p:cNvSpPr>
            <a:spLocks noChangeArrowheads="1"/>
          </p:cNvSpPr>
          <p:nvPr/>
        </p:nvSpPr>
        <p:spPr bwMode="auto">
          <a:xfrm>
            <a:off x="4240635" y="690563"/>
            <a:ext cx="12192000" cy="457200"/>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Header for Multiple Columns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Verdana" panose="020B0604030504040204" pitchFamily="34" charset="0"/>
              </a:rPr>
              <a:t>You can have a header that spans over two or more columns.</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Verdana" panose="020B0604030504040204" pitchFamily="34" charset="0"/>
              </a:rPr>
              <a:t>To do this, use the </a:t>
            </a:r>
            <a:r>
              <a:rPr kumimoji="0" lang="en-US" altLang="en-US" sz="1100" b="0" i="0" u="none" strike="noStrike" cap="none" normalizeH="0" baseline="0" dirty="0" err="1">
                <a:ln>
                  <a:noFill/>
                </a:ln>
                <a:solidFill>
                  <a:srgbClr val="DC143C"/>
                </a:solidFill>
                <a:effectLst/>
                <a:latin typeface="Consolas" panose="020B0609020204030204" pitchFamily="49" charset="0"/>
              </a:rPr>
              <a:t>colspan</a:t>
            </a:r>
            <a:r>
              <a:rPr kumimoji="0" lang="en-US" altLang="en-US" sz="1100" b="0" i="0" u="none" strike="noStrike" cap="none" normalizeH="0" baseline="0" dirty="0">
                <a:ln>
                  <a:noFill/>
                </a:ln>
                <a:solidFill>
                  <a:srgbClr val="000000"/>
                </a:solidFill>
                <a:effectLst/>
                <a:latin typeface="Verdana" panose="020B0604030504040204" pitchFamily="34" charset="0"/>
              </a:rPr>
              <a:t> attribute on the </a:t>
            </a:r>
            <a:r>
              <a:rPr kumimoji="0" lang="en-US" altLang="en-US" sz="1100" b="0" i="0" u="none" strike="noStrike" cap="none" normalizeH="0" baseline="0" dirty="0">
                <a:ln>
                  <a:noFill/>
                </a:ln>
                <a:solidFill>
                  <a:srgbClr val="DC143C"/>
                </a:solidFill>
                <a:effectLst/>
                <a:latin typeface="Consolas" panose="020B0609020204030204" pitchFamily="49" charset="0"/>
              </a:rPr>
              <a:t>&lt;</a:t>
            </a:r>
            <a:r>
              <a:rPr kumimoji="0" lang="en-US" altLang="en-US" sz="1100" b="0" i="0" u="none" strike="noStrike" cap="none" normalizeH="0" baseline="0" dirty="0" err="1">
                <a:ln>
                  <a:noFill/>
                </a:ln>
                <a:solidFill>
                  <a:srgbClr val="DC143C"/>
                </a:solidFill>
                <a:effectLst/>
                <a:latin typeface="Consolas" panose="020B0609020204030204" pitchFamily="49" charset="0"/>
              </a:rPr>
              <a:t>th</a:t>
            </a:r>
            <a:r>
              <a:rPr kumimoji="0" lang="en-US" altLang="en-US" sz="1100" b="0" i="0" u="none" strike="noStrike" cap="none" normalizeH="0" baseline="0" dirty="0">
                <a:ln>
                  <a:noFill/>
                </a:ln>
                <a:solidFill>
                  <a:srgbClr val="DC143C"/>
                </a:solidFill>
                <a:effectLst/>
                <a:latin typeface="Consolas" panose="020B0609020204030204" pitchFamily="49" charset="0"/>
              </a:rPr>
              <a:t>&gt;</a:t>
            </a:r>
            <a:r>
              <a:rPr kumimoji="0" lang="en-US" altLang="en-US" sz="1100" b="0" i="0" u="none" strike="noStrike" cap="none" normalizeH="0" baseline="0" dirty="0">
                <a:ln>
                  <a:noFill/>
                </a:ln>
                <a:solidFill>
                  <a:srgbClr val="000000"/>
                </a:solidFill>
                <a:effectLst/>
                <a:latin typeface="Verdana" panose="020B0604030504040204" pitchFamily="34" charset="0"/>
              </a:rPr>
              <a:t> element:</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table</a:t>
            </a:r>
            <a:r>
              <a:rPr kumimoji="0" lang="en-US" altLang="en-US" sz="1100" b="0" i="0" u="none" strike="noStrike" cap="none" normalizeH="0" baseline="0" dirty="0">
                <a:ln>
                  <a:noFill/>
                </a:ln>
                <a:solidFill>
                  <a:srgbClr val="0000CD"/>
                </a:solidFill>
                <a:effectLst/>
                <a:latin typeface="Consolas" panose="020B0609020204030204" pitchFamily="49" charset="0"/>
              </a:rPr>
              <a:t>&gt;</a:t>
            </a:r>
            <a:br>
              <a:rPr kumimoji="0" lang="en-US" altLang="en-US" sz="1100" b="0" i="0" u="none" strike="noStrike" cap="none" normalizeH="0" baseline="0" dirty="0">
                <a:ln>
                  <a:noFill/>
                </a:ln>
                <a:solidFill>
                  <a:srgbClr val="000000"/>
                </a:solidFill>
                <a:effectLst/>
                <a:latin typeface="Consolas" panose="020B0609020204030204" pitchFamily="49" charset="0"/>
              </a:rPr>
            </a:b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tr</a:t>
            </a:r>
            <a:r>
              <a:rPr kumimoji="0" lang="en-US" altLang="en-US" sz="1100" b="0" i="0" u="none" strike="noStrike" cap="none" normalizeH="0" baseline="0" dirty="0">
                <a:ln>
                  <a:noFill/>
                </a:ln>
                <a:solidFill>
                  <a:srgbClr val="0000CD"/>
                </a:solidFill>
                <a:effectLst/>
                <a:latin typeface="Consolas" panose="020B0609020204030204" pitchFamily="49" charset="0"/>
              </a:rPr>
              <a:t>&gt;</a:t>
            </a:r>
            <a:br>
              <a:rPr kumimoji="0" lang="en-US" altLang="en-US" sz="1100" b="0" i="0" u="none" strike="noStrike" cap="none" normalizeH="0" baseline="0" dirty="0">
                <a:ln>
                  <a:noFill/>
                </a:ln>
                <a:solidFill>
                  <a:srgbClr val="000000"/>
                </a:solidFill>
                <a:effectLst/>
                <a:latin typeface="Consolas" panose="020B0609020204030204" pitchFamily="49" charset="0"/>
              </a:rPr>
            </a:b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err="1">
                <a:ln>
                  <a:noFill/>
                </a:ln>
                <a:solidFill>
                  <a:srgbClr val="A52A2A"/>
                </a:solidFill>
                <a:effectLst/>
                <a:latin typeface="Consolas" panose="020B0609020204030204" pitchFamily="49" charset="0"/>
              </a:rPr>
              <a:t>th</a:t>
            </a:r>
            <a:r>
              <a:rPr kumimoji="0" lang="en-US" altLang="en-US" sz="1100" b="0" i="0" u="none" strike="noStrike" cap="none" normalizeH="0" baseline="0" dirty="0">
                <a:ln>
                  <a:noFill/>
                </a:ln>
                <a:solidFill>
                  <a:srgbClr val="FF0000"/>
                </a:solidFill>
                <a:effectLst/>
                <a:latin typeface="Consolas" panose="020B0609020204030204" pitchFamily="49" charset="0"/>
              </a:rPr>
              <a:t> </a:t>
            </a:r>
            <a:r>
              <a:rPr kumimoji="0" lang="en-US" altLang="en-US" sz="1100" b="0" i="0" u="none" strike="noStrike" cap="none" normalizeH="0" baseline="0" dirty="0" err="1">
                <a:ln>
                  <a:noFill/>
                </a:ln>
                <a:solidFill>
                  <a:srgbClr val="FF0000"/>
                </a:solidFill>
                <a:effectLst/>
                <a:latin typeface="Consolas" panose="020B0609020204030204" pitchFamily="49" charset="0"/>
              </a:rPr>
              <a:t>colspan</a:t>
            </a:r>
            <a:r>
              <a:rPr kumimoji="0" lang="en-US" altLang="en-US" sz="1100" b="0" i="0" u="none" strike="noStrike" cap="none" normalizeH="0" baseline="0" dirty="0">
                <a:ln>
                  <a:noFill/>
                </a:ln>
                <a:solidFill>
                  <a:srgbClr val="0000CD"/>
                </a:solidFill>
                <a:effectLst/>
                <a:latin typeface="Consolas" panose="020B0609020204030204" pitchFamily="49" charset="0"/>
              </a:rPr>
              <a:t>="2"&gt;</a:t>
            </a:r>
            <a:r>
              <a:rPr kumimoji="0" lang="en-US" altLang="en-US" sz="1100" b="0" i="0" u="none" strike="noStrike" cap="none" normalizeH="0" baseline="0" dirty="0">
                <a:ln>
                  <a:noFill/>
                </a:ln>
                <a:solidFill>
                  <a:srgbClr val="000000"/>
                </a:solidFill>
                <a:effectLst/>
                <a:latin typeface="Consolas" panose="020B0609020204030204" pitchFamily="49" charset="0"/>
              </a:rPr>
              <a:t>Name</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a:t>
            </a:r>
            <a:r>
              <a:rPr kumimoji="0" lang="en-US" altLang="en-US" sz="1100" b="0" i="0" u="none" strike="noStrike" cap="none" normalizeH="0" baseline="0" dirty="0" err="1">
                <a:ln>
                  <a:noFill/>
                </a:ln>
                <a:solidFill>
                  <a:srgbClr val="A52A2A"/>
                </a:solidFill>
                <a:effectLst/>
                <a:latin typeface="Consolas" panose="020B0609020204030204" pitchFamily="49" charset="0"/>
              </a:rPr>
              <a:t>th</a:t>
            </a:r>
            <a:r>
              <a:rPr kumimoji="0" lang="en-US" altLang="en-US" sz="1100" b="0" i="0" u="none" strike="noStrike" cap="none" normalizeH="0" baseline="0" dirty="0">
                <a:ln>
                  <a:noFill/>
                </a:ln>
                <a:solidFill>
                  <a:srgbClr val="0000CD"/>
                </a:solidFill>
                <a:effectLst/>
                <a:latin typeface="Consolas" panose="020B0609020204030204" pitchFamily="49" charset="0"/>
              </a:rPr>
              <a:t>&gt;</a:t>
            </a:r>
            <a:br>
              <a:rPr kumimoji="0" lang="en-US" altLang="en-US" sz="1100" b="0" i="0" u="none" strike="noStrike" cap="none" normalizeH="0" baseline="0" dirty="0">
                <a:ln>
                  <a:noFill/>
                </a:ln>
                <a:solidFill>
                  <a:srgbClr val="000000"/>
                </a:solidFill>
                <a:effectLst/>
                <a:latin typeface="Consolas" panose="020B0609020204030204" pitchFamily="49" charset="0"/>
              </a:rPr>
            </a:b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err="1">
                <a:ln>
                  <a:noFill/>
                </a:ln>
                <a:solidFill>
                  <a:srgbClr val="A52A2A"/>
                </a:solidFill>
                <a:effectLst/>
                <a:latin typeface="Consolas" panose="020B0609020204030204" pitchFamily="49" charset="0"/>
              </a:rPr>
              <a:t>th</a:t>
            </a:r>
            <a:r>
              <a:rPr kumimoji="0" lang="en-US" altLang="en-US" sz="1100" b="0" i="0" u="none" strike="noStrike" cap="none" normalizeH="0" baseline="0" dirty="0">
                <a:ln>
                  <a:noFill/>
                </a:ln>
                <a:solidFill>
                  <a:srgbClr val="0000CD"/>
                </a:solidFill>
                <a:effectLst/>
                <a:latin typeface="Consolas" panose="020B0609020204030204" pitchFamily="49" charset="0"/>
              </a:rPr>
              <a:t>&gt;</a:t>
            </a:r>
            <a:r>
              <a:rPr kumimoji="0" lang="en-US" altLang="en-US" sz="1100" b="0" i="0" u="none" strike="noStrike" cap="none" normalizeH="0" baseline="0" dirty="0">
                <a:ln>
                  <a:noFill/>
                </a:ln>
                <a:solidFill>
                  <a:srgbClr val="000000"/>
                </a:solidFill>
                <a:effectLst/>
                <a:latin typeface="Consolas" panose="020B0609020204030204" pitchFamily="49" charset="0"/>
              </a:rPr>
              <a:t>Age</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a:t>
            </a:r>
            <a:r>
              <a:rPr kumimoji="0" lang="en-US" altLang="en-US" sz="1100" b="0" i="0" u="none" strike="noStrike" cap="none" normalizeH="0" baseline="0" dirty="0" err="1">
                <a:ln>
                  <a:noFill/>
                </a:ln>
                <a:solidFill>
                  <a:srgbClr val="A52A2A"/>
                </a:solidFill>
                <a:effectLst/>
                <a:latin typeface="Consolas" panose="020B0609020204030204" pitchFamily="49" charset="0"/>
              </a:rPr>
              <a:t>th</a:t>
            </a:r>
            <a:r>
              <a:rPr kumimoji="0" lang="en-US" altLang="en-US" sz="1100" b="0" i="0" u="none" strike="noStrike" cap="none" normalizeH="0" baseline="0" dirty="0">
                <a:ln>
                  <a:noFill/>
                </a:ln>
                <a:solidFill>
                  <a:srgbClr val="0000CD"/>
                </a:solidFill>
                <a:effectLst/>
                <a:latin typeface="Consolas" panose="020B0609020204030204" pitchFamily="49" charset="0"/>
              </a:rPr>
              <a:t>&gt;</a:t>
            </a:r>
            <a:br>
              <a:rPr kumimoji="0" lang="en-US" altLang="en-US" sz="1100" b="0" i="0" u="none" strike="noStrike" cap="none" normalizeH="0" baseline="0" dirty="0">
                <a:ln>
                  <a:noFill/>
                </a:ln>
                <a:solidFill>
                  <a:srgbClr val="000000"/>
                </a:solidFill>
                <a:effectLst/>
                <a:latin typeface="Consolas" panose="020B0609020204030204" pitchFamily="49" charset="0"/>
              </a:rPr>
            </a:b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/tr</a:t>
            </a:r>
            <a:r>
              <a:rPr kumimoji="0" lang="en-US" altLang="en-US" sz="1100" b="0" i="0" u="none" strike="noStrike" cap="none" normalizeH="0" baseline="0" dirty="0">
                <a:ln>
                  <a:noFill/>
                </a:ln>
                <a:solidFill>
                  <a:srgbClr val="0000CD"/>
                </a:solidFill>
                <a:effectLst/>
                <a:latin typeface="Consolas" panose="020B0609020204030204" pitchFamily="49" charset="0"/>
              </a:rPr>
              <a:t>&gt;</a:t>
            </a:r>
            <a:br>
              <a:rPr kumimoji="0" lang="en-US" altLang="en-US" sz="1100" b="0" i="0" u="none" strike="noStrike" cap="none" normalizeH="0" baseline="0" dirty="0">
                <a:ln>
                  <a:noFill/>
                </a:ln>
                <a:solidFill>
                  <a:srgbClr val="000000"/>
                </a:solidFill>
                <a:effectLst/>
                <a:latin typeface="Consolas" panose="020B0609020204030204" pitchFamily="49" charset="0"/>
              </a:rPr>
            </a:b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tr</a:t>
            </a:r>
            <a:r>
              <a:rPr kumimoji="0" lang="en-US" altLang="en-US" sz="1100" b="0" i="0" u="none" strike="noStrike" cap="none" normalizeH="0" baseline="0" dirty="0">
                <a:ln>
                  <a:noFill/>
                </a:ln>
                <a:solidFill>
                  <a:srgbClr val="0000CD"/>
                </a:solidFill>
                <a:effectLst/>
                <a:latin typeface="Consolas" panose="020B0609020204030204" pitchFamily="49" charset="0"/>
              </a:rPr>
              <a:t>&gt;</a:t>
            </a:r>
            <a:br>
              <a:rPr kumimoji="0" lang="en-US" altLang="en-US" sz="1100" b="0" i="0" u="none" strike="noStrike" cap="none" normalizeH="0" baseline="0" dirty="0">
                <a:ln>
                  <a:noFill/>
                </a:ln>
                <a:solidFill>
                  <a:srgbClr val="000000"/>
                </a:solidFill>
                <a:effectLst/>
                <a:latin typeface="Consolas" panose="020B0609020204030204" pitchFamily="49" charset="0"/>
              </a:rPr>
            </a:b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td</a:t>
            </a:r>
            <a:r>
              <a:rPr kumimoji="0" lang="en-US" altLang="en-US" sz="1100" b="0" i="0" u="none" strike="noStrike" cap="none" normalizeH="0" baseline="0" dirty="0">
                <a:ln>
                  <a:noFill/>
                </a:ln>
                <a:solidFill>
                  <a:srgbClr val="0000CD"/>
                </a:solidFill>
                <a:effectLst/>
                <a:latin typeface="Consolas" panose="020B0609020204030204" pitchFamily="49" charset="0"/>
              </a:rPr>
              <a:t>&gt;</a:t>
            </a:r>
            <a:r>
              <a:rPr kumimoji="0" lang="en-US" altLang="en-US" sz="1100" b="0" i="0" u="none" strike="noStrike" cap="none" normalizeH="0" baseline="0" dirty="0">
                <a:ln>
                  <a:noFill/>
                </a:ln>
                <a:solidFill>
                  <a:srgbClr val="000000"/>
                </a:solidFill>
                <a:effectLst/>
                <a:latin typeface="Consolas" panose="020B0609020204030204" pitchFamily="49" charset="0"/>
              </a:rPr>
              <a:t>Jill</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/td</a:t>
            </a:r>
            <a:r>
              <a:rPr kumimoji="0" lang="en-US" altLang="en-US" sz="1100" b="0" i="0" u="none" strike="noStrike" cap="none" normalizeH="0" baseline="0" dirty="0">
                <a:ln>
                  <a:noFill/>
                </a:ln>
                <a:solidFill>
                  <a:srgbClr val="0000CD"/>
                </a:solidFill>
                <a:effectLst/>
                <a:latin typeface="Consolas" panose="020B0609020204030204" pitchFamily="49" charset="0"/>
              </a:rPr>
              <a:t>&gt;</a:t>
            </a:r>
            <a:br>
              <a:rPr kumimoji="0" lang="en-US" altLang="en-US" sz="1100" b="0" i="0" u="none" strike="noStrike" cap="none" normalizeH="0" baseline="0" dirty="0">
                <a:ln>
                  <a:noFill/>
                </a:ln>
                <a:solidFill>
                  <a:srgbClr val="000000"/>
                </a:solidFill>
                <a:effectLst/>
                <a:latin typeface="Consolas" panose="020B0609020204030204" pitchFamily="49" charset="0"/>
              </a:rPr>
            </a:b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td</a:t>
            </a:r>
            <a:r>
              <a:rPr kumimoji="0" lang="en-US" altLang="en-US" sz="1100" b="0" i="0" u="none" strike="noStrike" cap="none" normalizeH="0" baseline="0" dirty="0">
                <a:ln>
                  <a:noFill/>
                </a:ln>
                <a:solidFill>
                  <a:srgbClr val="0000CD"/>
                </a:solidFill>
                <a:effectLst/>
                <a:latin typeface="Consolas" panose="020B0609020204030204" pitchFamily="49" charset="0"/>
              </a:rPr>
              <a:t>&gt;</a:t>
            </a:r>
            <a:r>
              <a:rPr kumimoji="0" lang="en-US" altLang="en-US" sz="1100" b="0" i="0" u="none" strike="noStrike" cap="none" normalizeH="0" baseline="0" dirty="0">
                <a:ln>
                  <a:noFill/>
                </a:ln>
                <a:solidFill>
                  <a:srgbClr val="000000"/>
                </a:solidFill>
                <a:effectLst/>
                <a:latin typeface="Consolas" panose="020B0609020204030204" pitchFamily="49" charset="0"/>
              </a:rPr>
              <a:t>Smith</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/td</a:t>
            </a:r>
            <a:r>
              <a:rPr kumimoji="0" lang="en-US" altLang="en-US" sz="1100" b="0" i="0" u="none" strike="noStrike" cap="none" normalizeH="0" baseline="0" dirty="0">
                <a:ln>
                  <a:noFill/>
                </a:ln>
                <a:solidFill>
                  <a:srgbClr val="0000CD"/>
                </a:solidFill>
                <a:effectLst/>
                <a:latin typeface="Consolas" panose="020B0609020204030204" pitchFamily="49" charset="0"/>
              </a:rPr>
              <a:t>&gt;</a:t>
            </a:r>
            <a:br>
              <a:rPr kumimoji="0" lang="en-US" altLang="en-US" sz="1100" b="0" i="0" u="none" strike="noStrike" cap="none" normalizeH="0" baseline="0" dirty="0">
                <a:ln>
                  <a:noFill/>
                </a:ln>
                <a:solidFill>
                  <a:srgbClr val="000000"/>
                </a:solidFill>
                <a:effectLst/>
                <a:latin typeface="Consolas" panose="020B0609020204030204" pitchFamily="49" charset="0"/>
              </a:rPr>
            </a:b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td</a:t>
            </a:r>
            <a:r>
              <a:rPr kumimoji="0" lang="en-US" altLang="en-US" sz="1100" b="0" i="0" u="none" strike="noStrike" cap="none" normalizeH="0" baseline="0" dirty="0">
                <a:ln>
                  <a:noFill/>
                </a:ln>
                <a:solidFill>
                  <a:srgbClr val="0000CD"/>
                </a:solidFill>
                <a:effectLst/>
                <a:latin typeface="Consolas" panose="020B0609020204030204" pitchFamily="49" charset="0"/>
              </a:rPr>
              <a:t>&gt;</a:t>
            </a:r>
            <a:r>
              <a:rPr kumimoji="0" lang="en-US" altLang="en-US" sz="1100" b="0" i="0" u="none" strike="noStrike" cap="none" normalizeH="0" baseline="0" dirty="0">
                <a:ln>
                  <a:noFill/>
                </a:ln>
                <a:solidFill>
                  <a:srgbClr val="000000"/>
                </a:solidFill>
                <a:effectLst/>
                <a:latin typeface="Consolas" panose="020B0609020204030204" pitchFamily="49" charset="0"/>
              </a:rPr>
              <a:t>50</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/td</a:t>
            </a:r>
            <a:r>
              <a:rPr kumimoji="0" lang="en-US" altLang="en-US" sz="1100" b="0" i="0" u="none" strike="noStrike" cap="none" normalizeH="0" baseline="0" dirty="0">
                <a:ln>
                  <a:noFill/>
                </a:ln>
                <a:solidFill>
                  <a:srgbClr val="0000CD"/>
                </a:solidFill>
                <a:effectLst/>
                <a:latin typeface="Consolas" panose="020B0609020204030204" pitchFamily="49" charset="0"/>
              </a:rPr>
              <a:t>&gt;</a:t>
            </a:r>
            <a:br>
              <a:rPr kumimoji="0" lang="en-US" altLang="en-US" sz="1100" b="0" i="0" u="none" strike="noStrike" cap="none" normalizeH="0" baseline="0" dirty="0">
                <a:ln>
                  <a:noFill/>
                </a:ln>
                <a:solidFill>
                  <a:srgbClr val="000000"/>
                </a:solidFill>
                <a:effectLst/>
                <a:latin typeface="Consolas" panose="020B0609020204030204" pitchFamily="49" charset="0"/>
              </a:rPr>
            </a:b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/tr</a:t>
            </a:r>
            <a:r>
              <a:rPr kumimoji="0" lang="en-US" altLang="en-US" sz="1100" b="0" i="0" u="none" strike="noStrike" cap="none" normalizeH="0" baseline="0" dirty="0">
                <a:ln>
                  <a:noFill/>
                </a:ln>
                <a:solidFill>
                  <a:srgbClr val="0000CD"/>
                </a:solidFill>
                <a:effectLst/>
                <a:latin typeface="Consolas" panose="020B0609020204030204" pitchFamily="49" charset="0"/>
              </a:rPr>
              <a:t>&gt;</a:t>
            </a:r>
            <a:br>
              <a:rPr kumimoji="0" lang="en-US" altLang="en-US" sz="1100" b="0" i="0" u="none" strike="noStrike" cap="none" normalizeH="0" baseline="0" dirty="0">
                <a:ln>
                  <a:noFill/>
                </a:ln>
                <a:solidFill>
                  <a:srgbClr val="000000"/>
                </a:solidFill>
                <a:effectLst/>
                <a:latin typeface="Consolas" panose="020B0609020204030204" pitchFamily="49" charset="0"/>
              </a:rPr>
            </a:b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tr</a:t>
            </a:r>
            <a:r>
              <a:rPr kumimoji="0" lang="en-US" altLang="en-US" sz="1100" b="0" i="0" u="none" strike="noStrike" cap="none" normalizeH="0" baseline="0" dirty="0">
                <a:ln>
                  <a:noFill/>
                </a:ln>
                <a:solidFill>
                  <a:srgbClr val="0000CD"/>
                </a:solidFill>
                <a:effectLst/>
                <a:latin typeface="Consolas" panose="020B0609020204030204" pitchFamily="49" charset="0"/>
              </a:rPr>
              <a:t>&gt;</a:t>
            </a:r>
            <a:br>
              <a:rPr kumimoji="0" lang="en-US" altLang="en-US" sz="1100" b="0" i="0" u="none" strike="noStrike" cap="none" normalizeH="0" baseline="0" dirty="0">
                <a:ln>
                  <a:noFill/>
                </a:ln>
                <a:solidFill>
                  <a:srgbClr val="000000"/>
                </a:solidFill>
                <a:effectLst/>
                <a:latin typeface="Consolas" panose="020B0609020204030204" pitchFamily="49" charset="0"/>
              </a:rPr>
            </a:b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td</a:t>
            </a:r>
            <a:r>
              <a:rPr kumimoji="0" lang="en-US" altLang="en-US" sz="1100" b="0" i="0" u="none" strike="noStrike" cap="none" normalizeH="0" baseline="0" dirty="0">
                <a:ln>
                  <a:noFill/>
                </a:ln>
                <a:solidFill>
                  <a:srgbClr val="0000CD"/>
                </a:solidFill>
                <a:effectLst/>
                <a:latin typeface="Consolas" panose="020B0609020204030204" pitchFamily="49" charset="0"/>
              </a:rPr>
              <a:t>&gt;</a:t>
            </a:r>
            <a:r>
              <a:rPr kumimoji="0" lang="en-US" altLang="en-US" sz="1100" b="0" i="0" u="none" strike="noStrike" cap="none" normalizeH="0" baseline="0" dirty="0">
                <a:ln>
                  <a:noFill/>
                </a:ln>
                <a:solidFill>
                  <a:srgbClr val="000000"/>
                </a:solidFill>
                <a:effectLst/>
                <a:latin typeface="Consolas" panose="020B0609020204030204" pitchFamily="49" charset="0"/>
              </a:rPr>
              <a:t>Eve</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/td</a:t>
            </a:r>
            <a:r>
              <a:rPr kumimoji="0" lang="en-US" altLang="en-US" sz="1100" b="0" i="0" u="none" strike="noStrike" cap="none" normalizeH="0" baseline="0" dirty="0">
                <a:ln>
                  <a:noFill/>
                </a:ln>
                <a:solidFill>
                  <a:srgbClr val="0000CD"/>
                </a:solidFill>
                <a:effectLst/>
                <a:latin typeface="Consolas" panose="020B0609020204030204" pitchFamily="49" charset="0"/>
              </a:rPr>
              <a:t>&gt;</a:t>
            </a:r>
            <a:br>
              <a:rPr kumimoji="0" lang="en-US" altLang="en-US" sz="1100" b="0" i="0" u="none" strike="noStrike" cap="none" normalizeH="0" baseline="0" dirty="0">
                <a:ln>
                  <a:noFill/>
                </a:ln>
                <a:solidFill>
                  <a:srgbClr val="000000"/>
                </a:solidFill>
                <a:effectLst/>
                <a:latin typeface="Consolas" panose="020B0609020204030204" pitchFamily="49" charset="0"/>
              </a:rPr>
            </a:b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td</a:t>
            </a:r>
            <a:r>
              <a:rPr kumimoji="0" lang="en-US" altLang="en-US" sz="1100" b="0" i="0" u="none" strike="noStrike" cap="none" normalizeH="0" baseline="0" dirty="0">
                <a:ln>
                  <a:noFill/>
                </a:ln>
                <a:solidFill>
                  <a:srgbClr val="0000CD"/>
                </a:solidFill>
                <a:effectLst/>
                <a:latin typeface="Consolas" panose="020B0609020204030204" pitchFamily="49" charset="0"/>
              </a:rPr>
              <a:t>&gt;</a:t>
            </a:r>
            <a:r>
              <a:rPr kumimoji="0" lang="en-US" altLang="en-US" sz="1100" b="0" i="0" u="none" strike="noStrike" cap="none" normalizeH="0" baseline="0" dirty="0">
                <a:ln>
                  <a:noFill/>
                </a:ln>
                <a:solidFill>
                  <a:srgbClr val="000000"/>
                </a:solidFill>
                <a:effectLst/>
                <a:latin typeface="Consolas" panose="020B0609020204030204" pitchFamily="49" charset="0"/>
              </a:rPr>
              <a:t>Jackson</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/td</a:t>
            </a:r>
            <a:r>
              <a:rPr kumimoji="0" lang="en-US" altLang="en-US" sz="1100" b="0" i="0" u="none" strike="noStrike" cap="none" normalizeH="0" baseline="0" dirty="0">
                <a:ln>
                  <a:noFill/>
                </a:ln>
                <a:solidFill>
                  <a:srgbClr val="0000CD"/>
                </a:solidFill>
                <a:effectLst/>
                <a:latin typeface="Consolas" panose="020B0609020204030204" pitchFamily="49" charset="0"/>
              </a:rPr>
              <a:t>&gt;</a:t>
            </a:r>
            <a:br>
              <a:rPr kumimoji="0" lang="en-US" altLang="en-US" sz="1100" b="0" i="0" u="none" strike="noStrike" cap="none" normalizeH="0" baseline="0" dirty="0">
                <a:ln>
                  <a:noFill/>
                </a:ln>
                <a:solidFill>
                  <a:srgbClr val="000000"/>
                </a:solidFill>
                <a:effectLst/>
                <a:latin typeface="Consolas" panose="020B0609020204030204" pitchFamily="49" charset="0"/>
              </a:rPr>
            </a:b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td</a:t>
            </a:r>
            <a:r>
              <a:rPr kumimoji="0" lang="en-US" altLang="en-US" sz="1100" b="0" i="0" u="none" strike="noStrike" cap="none" normalizeH="0" baseline="0" dirty="0">
                <a:ln>
                  <a:noFill/>
                </a:ln>
                <a:solidFill>
                  <a:srgbClr val="0000CD"/>
                </a:solidFill>
                <a:effectLst/>
                <a:latin typeface="Consolas" panose="020B0609020204030204" pitchFamily="49" charset="0"/>
              </a:rPr>
              <a:t>&gt;</a:t>
            </a:r>
            <a:r>
              <a:rPr kumimoji="0" lang="en-US" altLang="en-US" sz="1100" b="0" i="0" u="none" strike="noStrike" cap="none" normalizeH="0" baseline="0" dirty="0">
                <a:ln>
                  <a:noFill/>
                </a:ln>
                <a:solidFill>
                  <a:srgbClr val="000000"/>
                </a:solidFill>
                <a:effectLst/>
                <a:latin typeface="Consolas" panose="020B0609020204030204" pitchFamily="49" charset="0"/>
              </a:rPr>
              <a:t>94</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/td</a:t>
            </a:r>
            <a:r>
              <a:rPr kumimoji="0" lang="en-US" altLang="en-US" sz="1100" b="0" i="0" u="none" strike="noStrike" cap="none" normalizeH="0" baseline="0" dirty="0">
                <a:ln>
                  <a:noFill/>
                </a:ln>
                <a:solidFill>
                  <a:srgbClr val="0000CD"/>
                </a:solidFill>
                <a:effectLst/>
                <a:latin typeface="Consolas" panose="020B0609020204030204" pitchFamily="49" charset="0"/>
              </a:rPr>
              <a:t>&gt;</a:t>
            </a:r>
            <a:br>
              <a:rPr kumimoji="0" lang="en-US" altLang="en-US" sz="1100" b="0" i="0" u="none" strike="noStrike" cap="none" normalizeH="0" baseline="0" dirty="0">
                <a:ln>
                  <a:noFill/>
                </a:ln>
                <a:solidFill>
                  <a:srgbClr val="000000"/>
                </a:solidFill>
                <a:effectLst/>
                <a:latin typeface="Consolas" panose="020B0609020204030204" pitchFamily="49" charset="0"/>
              </a:rPr>
            </a:b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/tr</a:t>
            </a:r>
            <a:r>
              <a:rPr kumimoji="0" lang="en-US" altLang="en-US" sz="1100" b="0" i="0" u="none" strike="noStrike" cap="none" normalizeH="0" baseline="0" dirty="0">
                <a:ln>
                  <a:noFill/>
                </a:ln>
                <a:solidFill>
                  <a:srgbClr val="0000CD"/>
                </a:solidFill>
                <a:effectLst/>
                <a:latin typeface="Consolas" panose="020B0609020204030204" pitchFamily="49" charset="0"/>
              </a:rPr>
              <a:t>&gt;</a:t>
            </a:r>
            <a:br>
              <a:rPr kumimoji="0" lang="en-US" altLang="en-US" sz="1100" b="0" i="0" u="none" strike="noStrike" cap="none" normalizeH="0" baseline="0" dirty="0">
                <a:ln>
                  <a:noFill/>
                </a:ln>
                <a:solidFill>
                  <a:srgbClr val="000000"/>
                </a:solidFill>
                <a:effectLst/>
                <a:latin typeface="Consolas" panose="020B0609020204030204" pitchFamily="49" charset="0"/>
              </a:rPr>
            </a:b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/table</a:t>
            </a:r>
            <a:r>
              <a:rPr kumimoji="0" lang="en-US" altLang="en-US" sz="1100" b="0" i="0" u="none" strike="noStrike" cap="none" normalizeH="0" baseline="0" dirty="0">
                <a:ln>
                  <a:noFill/>
                </a:ln>
                <a:solidFill>
                  <a:srgbClr val="0000CD"/>
                </a:solidFill>
                <a:effectLst/>
                <a:latin typeface="Consolas" panose="020B0609020204030204" pitchFamily="49" charset="0"/>
              </a:rPr>
              <a:t>&gt;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9E7639F8-73B7-7D9E-6E65-C48152EB17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B8801E-FCBC-B6B4-9AD3-6BDF94ED04D3}"/>
              </a:ext>
            </a:extLst>
          </p:cNvPr>
          <p:cNvSpPr>
            <a:spLocks noGrp="1"/>
          </p:cNvSpPr>
          <p:nvPr>
            <p:ph type="sldNum" sz="quarter" idx="12"/>
          </p:nvPr>
        </p:nvSpPr>
        <p:spPr/>
        <p:txBody>
          <a:bodyPr/>
          <a:lstStyle/>
          <a:p>
            <a:fld id="{9A74A80C-5778-49E5-A000-7BF9B366B601}" type="slidenum">
              <a:rPr lang="en-US" smtClean="0"/>
              <a:t>157</a:t>
            </a:fld>
            <a:endParaRPr lang="en-US"/>
          </a:p>
        </p:txBody>
      </p:sp>
    </p:spTree>
    <p:extLst>
      <p:ext uri="{BB962C8B-B14F-4D97-AF65-F5344CB8AC3E}">
        <p14:creationId xmlns:p14="http://schemas.microsoft.com/office/powerpoint/2010/main" val="11349234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C105A-3102-9427-CFE8-784F85BB50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66E941-FC51-797F-8A71-71261A6533A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ABC24AA-826F-ABA5-4545-0A7E87E35C9C}"/>
              </a:ext>
            </a:extLst>
          </p:cNvPr>
          <p:cNvPicPr>
            <a:picLocks noChangeAspect="1"/>
          </p:cNvPicPr>
          <p:nvPr/>
        </p:nvPicPr>
        <p:blipFill>
          <a:blip r:embed="rId2"/>
          <a:stretch>
            <a:fillRect/>
          </a:stretch>
        </p:blipFill>
        <p:spPr>
          <a:xfrm>
            <a:off x="3567112" y="1085850"/>
            <a:ext cx="5057775" cy="4686300"/>
          </a:xfrm>
          <a:prstGeom prst="rect">
            <a:avLst/>
          </a:prstGeom>
        </p:spPr>
      </p:pic>
      <p:sp>
        <p:nvSpPr>
          <p:cNvPr id="4" name="Footer Placeholder 3">
            <a:extLst>
              <a:ext uri="{FF2B5EF4-FFF2-40B4-BE49-F238E27FC236}">
                <a16:creationId xmlns:a16="http://schemas.microsoft.com/office/drawing/2014/main" id="{0C724348-8707-A0E4-F761-B49F2F4B0F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DD0852-0D08-C96F-E904-9E7F372F5A5C}"/>
              </a:ext>
            </a:extLst>
          </p:cNvPr>
          <p:cNvSpPr>
            <a:spLocks noGrp="1"/>
          </p:cNvSpPr>
          <p:nvPr>
            <p:ph type="sldNum" sz="quarter" idx="12"/>
          </p:nvPr>
        </p:nvSpPr>
        <p:spPr/>
        <p:txBody>
          <a:bodyPr/>
          <a:lstStyle/>
          <a:p>
            <a:fld id="{9A74A80C-5778-49E5-A000-7BF9B366B601}" type="slidenum">
              <a:rPr lang="en-US" smtClean="0"/>
              <a:t>158</a:t>
            </a:fld>
            <a:endParaRPr lang="en-US"/>
          </a:p>
        </p:txBody>
      </p:sp>
    </p:spTree>
    <p:extLst>
      <p:ext uri="{BB962C8B-B14F-4D97-AF65-F5344CB8AC3E}">
        <p14:creationId xmlns:p14="http://schemas.microsoft.com/office/powerpoint/2010/main" val="268476436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6FFF2-2401-9B9E-B334-A78930948CF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2F3543C-BC3C-035D-82B9-122E8F5475B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8C0BE69-BE2C-8E9C-7770-088AA1210113}"/>
              </a:ext>
            </a:extLst>
          </p:cNvPr>
          <p:cNvPicPr>
            <a:picLocks noChangeAspect="1"/>
          </p:cNvPicPr>
          <p:nvPr/>
        </p:nvPicPr>
        <p:blipFill>
          <a:blip r:embed="rId2"/>
          <a:stretch>
            <a:fillRect/>
          </a:stretch>
        </p:blipFill>
        <p:spPr>
          <a:xfrm>
            <a:off x="2566987" y="2147887"/>
            <a:ext cx="7058025" cy="2562225"/>
          </a:xfrm>
          <a:prstGeom prst="rect">
            <a:avLst/>
          </a:prstGeom>
        </p:spPr>
      </p:pic>
      <p:sp>
        <p:nvSpPr>
          <p:cNvPr id="4" name="Footer Placeholder 3">
            <a:extLst>
              <a:ext uri="{FF2B5EF4-FFF2-40B4-BE49-F238E27FC236}">
                <a16:creationId xmlns:a16="http://schemas.microsoft.com/office/drawing/2014/main" id="{8EA395A9-0D02-8788-5130-846521E7B2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3FE8B3-0DEA-72ED-D841-B702DAFA236D}"/>
              </a:ext>
            </a:extLst>
          </p:cNvPr>
          <p:cNvSpPr>
            <a:spLocks noGrp="1"/>
          </p:cNvSpPr>
          <p:nvPr>
            <p:ph type="sldNum" sz="quarter" idx="12"/>
          </p:nvPr>
        </p:nvSpPr>
        <p:spPr/>
        <p:txBody>
          <a:bodyPr/>
          <a:lstStyle/>
          <a:p>
            <a:fld id="{9A74A80C-5778-49E5-A000-7BF9B366B601}" type="slidenum">
              <a:rPr lang="en-US" smtClean="0"/>
              <a:t>159</a:t>
            </a:fld>
            <a:endParaRPr lang="en-US"/>
          </a:p>
        </p:txBody>
      </p:sp>
    </p:spTree>
    <p:extLst>
      <p:ext uri="{BB962C8B-B14F-4D97-AF65-F5344CB8AC3E}">
        <p14:creationId xmlns:p14="http://schemas.microsoft.com/office/powerpoint/2010/main" val="3023693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B3BF2BDC-3B33-676C-19C1-1109F94B4071}"/>
              </a:ext>
            </a:extLst>
          </p:cNvPr>
          <p:cNvSpPr>
            <a:spLocks noGrp="1" noChangeArrowheads="1"/>
          </p:cNvSpPr>
          <p:nvPr>
            <p:ph idx="1"/>
          </p:nvPr>
        </p:nvSpPr>
        <p:spPr bwMode="auto">
          <a:xfrm>
            <a:off x="977900" y="864045"/>
            <a:ext cx="5715000" cy="3766373"/>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Bigger Headings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Each HTML heading has a default size. However, you can specify the size for any heading with the </a:t>
            </a:r>
            <a:r>
              <a:rPr kumimoji="0" lang="en-US" altLang="en-US" sz="2000" b="0" i="0" u="none" strike="noStrike" cap="none" normalizeH="0" baseline="0" dirty="0">
                <a:ln>
                  <a:noFill/>
                </a:ln>
                <a:solidFill>
                  <a:srgbClr val="DC143C"/>
                </a:solidFill>
                <a:effectLst/>
                <a:latin typeface="Consolas" panose="020B0609020204030204" pitchFamily="49" charset="0"/>
              </a:rPr>
              <a:t>style</a:t>
            </a:r>
            <a:r>
              <a:rPr kumimoji="0" lang="en-US" altLang="en-US" sz="2000" b="0" i="0" u="none" strike="noStrike" cap="none" normalizeH="0" baseline="0" dirty="0">
                <a:ln>
                  <a:noFill/>
                </a:ln>
                <a:solidFill>
                  <a:srgbClr val="000000"/>
                </a:solidFill>
                <a:effectLst/>
                <a:latin typeface="Verdana" panose="020B0604030504040204" pitchFamily="34" charset="0"/>
              </a:rPr>
              <a:t> attribute, using the CSS </a:t>
            </a:r>
            <a:r>
              <a:rPr kumimoji="0" lang="en-US" altLang="en-US" sz="2000" b="0" i="0" u="none" strike="noStrike" cap="none" normalizeH="0" baseline="0" dirty="0">
                <a:ln>
                  <a:noFill/>
                </a:ln>
                <a:solidFill>
                  <a:srgbClr val="DC143C"/>
                </a:solidFill>
                <a:effectLst/>
                <a:latin typeface="Consolas" panose="020B0609020204030204" pitchFamily="49" charset="0"/>
              </a:rPr>
              <a:t>font-size</a:t>
            </a:r>
            <a:r>
              <a:rPr kumimoji="0" lang="en-US" altLang="en-US" sz="2000" b="0" i="0" u="none" strike="noStrike" cap="none" normalizeH="0" baseline="0" dirty="0">
                <a:ln>
                  <a:noFill/>
                </a:ln>
                <a:solidFill>
                  <a:srgbClr val="000000"/>
                </a:solidFill>
                <a:effectLst/>
                <a:latin typeface="Verdana" panose="020B0604030504040204" pitchFamily="34" charset="0"/>
              </a:rPr>
              <a:t> property:</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h1</a:t>
            </a:r>
            <a:r>
              <a:rPr kumimoji="0" lang="en-US" altLang="en-US" sz="2000" b="0" i="0" u="none" strike="noStrike" cap="none" normalizeH="0" baseline="0" dirty="0">
                <a:ln>
                  <a:noFill/>
                </a:ln>
                <a:solidFill>
                  <a:srgbClr val="FF0000"/>
                </a:solidFill>
                <a:effectLst/>
                <a:latin typeface="Consolas" panose="020B0609020204030204" pitchFamily="49" charset="0"/>
              </a:rPr>
              <a:t> style</a:t>
            </a:r>
            <a:r>
              <a:rPr kumimoji="0" lang="en-US" altLang="en-US" sz="2000" b="0" i="0" u="none" strike="noStrike" cap="none" normalizeH="0" baseline="0" dirty="0">
                <a:ln>
                  <a:noFill/>
                </a:ln>
                <a:solidFill>
                  <a:srgbClr val="0000CD"/>
                </a:solidFill>
                <a:effectLst/>
                <a:latin typeface="Consolas" panose="020B0609020204030204" pitchFamily="49" charset="0"/>
              </a:rPr>
              <a:t>="font-size:60px;"&gt;</a:t>
            </a:r>
            <a:r>
              <a:rPr kumimoji="0" lang="en-US" altLang="en-US" sz="2000" b="0" i="0" u="none" strike="noStrike" cap="none" normalizeH="0" baseline="0" dirty="0">
                <a:ln>
                  <a:noFill/>
                </a:ln>
                <a:solidFill>
                  <a:srgbClr val="000000"/>
                </a:solidFill>
                <a:effectLst/>
                <a:latin typeface="Consolas" panose="020B0609020204030204" pitchFamily="49" charset="0"/>
              </a:rPr>
              <a:t>Heading 1</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/h1</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9E4C2F13-9567-1FB3-20D5-D82630A787A5}"/>
              </a:ext>
            </a:extLst>
          </p:cNvPr>
          <p:cNvSpPr txBox="1">
            <a:spLocks noChangeArrowheads="1"/>
          </p:cNvSpPr>
          <p:nvPr/>
        </p:nvSpPr>
        <p:spPr bwMode="auto">
          <a:xfrm>
            <a:off x="7327900" y="868705"/>
            <a:ext cx="3886200" cy="5120590"/>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lnSpc>
                <a:spcPct val="100000"/>
              </a:lnSpc>
              <a:buFontTx/>
              <a:buNone/>
            </a:pPr>
            <a:r>
              <a:rPr lang="en-US" altLang="en-US" sz="4000" dirty="0">
                <a:solidFill>
                  <a:srgbClr val="000000"/>
                </a:solidFill>
                <a:latin typeface="Segoe UI" panose="020B0502040204020203" pitchFamily="34" charset="0"/>
                <a:cs typeface="Segoe UI" panose="020B0502040204020203" pitchFamily="34" charset="0"/>
              </a:rPr>
              <a:t>HTML Paragraphs</a:t>
            </a:r>
          </a:p>
          <a:p>
            <a:pPr marL="0" indent="0">
              <a:lnSpc>
                <a:spcPct val="100000"/>
              </a:lnSpc>
              <a:buFontTx/>
              <a:buNone/>
            </a:pPr>
            <a:r>
              <a:rPr lang="en-US" altLang="en-US" sz="1800" dirty="0">
                <a:solidFill>
                  <a:srgbClr val="000000"/>
                </a:solidFill>
                <a:latin typeface="Verdana" panose="020B0604030504040204" pitchFamily="34" charset="0"/>
              </a:rPr>
              <a:t>The HTML </a:t>
            </a:r>
            <a:r>
              <a:rPr lang="en-US" altLang="en-US" sz="1800" dirty="0">
                <a:solidFill>
                  <a:srgbClr val="DC143C"/>
                </a:solidFill>
                <a:latin typeface="Consolas" panose="020B0609020204030204" pitchFamily="49" charset="0"/>
              </a:rPr>
              <a:t>&lt;p&gt;</a:t>
            </a:r>
            <a:r>
              <a:rPr lang="en-US" altLang="en-US" sz="1800" dirty="0">
                <a:solidFill>
                  <a:srgbClr val="000000"/>
                </a:solidFill>
                <a:latin typeface="Verdana" panose="020B0604030504040204" pitchFamily="34" charset="0"/>
              </a:rPr>
              <a:t> element defines a paragraph.</a:t>
            </a:r>
            <a:endParaRPr lang="en-US" altLang="en-US" sz="2000" dirty="0"/>
          </a:p>
          <a:p>
            <a:pPr marL="0" indent="0">
              <a:lnSpc>
                <a:spcPct val="100000"/>
              </a:lnSpc>
              <a:buFontTx/>
              <a:buNone/>
            </a:pPr>
            <a:r>
              <a:rPr lang="en-US" altLang="en-US" sz="1800" dirty="0">
                <a:solidFill>
                  <a:srgbClr val="000000"/>
                </a:solidFill>
                <a:latin typeface="Verdana" panose="020B0604030504040204" pitchFamily="34" charset="0"/>
              </a:rPr>
              <a:t>A paragraph always starts on a new line, and browsers automatically add some white space (a margin) before and after a paragraph.</a:t>
            </a:r>
            <a:endParaRPr lang="en-US" altLang="en-US" sz="2000" dirty="0"/>
          </a:p>
          <a:p>
            <a:pPr marL="0" indent="0">
              <a:lnSpc>
                <a:spcPct val="100000"/>
              </a:lnSpc>
              <a:buFontTx/>
              <a:buNone/>
            </a:pPr>
            <a:endParaRPr lang="en-US" altLang="en-US" sz="3200" dirty="0">
              <a:solidFill>
                <a:srgbClr val="000000"/>
              </a:solidFill>
              <a:latin typeface="Segoe UI" panose="020B0502040204020203" pitchFamily="34" charset="0"/>
              <a:cs typeface="Segoe UI" panose="020B0502040204020203" pitchFamily="34" charset="0"/>
            </a:endParaRPr>
          </a:p>
          <a:p>
            <a:pPr marL="0" indent="0">
              <a:lnSpc>
                <a:spcPct val="100000"/>
              </a:lnSpc>
              <a:buFontTx/>
              <a:buNone/>
            </a:pPr>
            <a:r>
              <a:rPr lang="en-US" altLang="en-US" sz="3200" dirty="0">
                <a:solidFill>
                  <a:srgbClr val="000000"/>
                </a:solidFill>
                <a:latin typeface="Segoe UI" panose="020B0502040204020203" pitchFamily="34" charset="0"/>
                <a:cs typeface="Segoe UI" panose="020B0502040204020203" pitchFamily="34" charset="0"/>
              </a:rPr>
              <a:t>Example</a:t>
            </a:r>
          </a:p>
          <a:p>
            <a:pPr marL="0" indent="0">
              <a:lnSpc>
                <a:spcPct val="100000"/>
              </a:lnSpc>
              <a:buFontTx/>
              <a:buNone/>
            </a:pPr>
            <a:r>
              <a:rPr lang="en-US" altLang="en-US" sz="1800" dirty="0">
                <a:solidFill>
                  <a:srgbClr val="0000CD"/>
                </a:solidFill>
                <a:latin typeface="Consolas" panose="020B0609020204030204" pitchFamily="49" charset="0"/>
              </a:rPr>
              <a:t>&lt;</a:t>
            </a:r>
            <a:r>
              <a:rPr lang="en-US" altLang="en-US" sz="1800" dirty="0">
                <a:solidFill>
                  <a:srgbClr val="A52A2A"/>
                </a:solidFill>
                <a:latin typeface="Consolas" panose="020B0609020204030204" pitchFamily="49" charset="0"/>
              </a:rPr>
              <a:t>p</a:t>
            </a:r>
            <a:r>
              <a:rPr lang="en-US" altLang="en-US" sz="1800" dirty="0">
                <a:solidFill>
                  <a:srgbClr val="0000CD"/>
                </a:solidFill>
                <a:latin typeface="Consolas" panose="020B0609020204030204" pitchFamily="49" charset="0"/>
              </a:rPr>
              <a:t>&gt;</a:t>
            </a:r>
            <a:r>
              <a:rPr lang="en-US" altLang="en-US" sz="1800" dirty="0">
                <a:solidFill>
                  <a:srgbClr val="000000"/>
                </a:solidFill>
                <a:latin typeface="Consolas" panose="020B0609020204030204" pitchFamily="49" charset="0"/>
              </a:rPr>
              <a:t>This is a paragraph.</a:t>
            </a:r>
            <a:r>
              <a:rPr lang="en-US" altLang="en-US" sz="1800" dirty="0">
                <a:solidFill>
                  <a:srgbClr val="0000CD"/>
                </a:solidFill>
                <a:latin typeface="Consolas" panose="020B0609020204030204" pitchFamily="49" charset="0"/>
              </a:rPr>
              <a:t>&lt;</a:t>
            </a:r>
            <a:r>
              <a:rPr lang="en-US" altLang="en-US" sz="1800" dirty="0">
                <a:solidFill>
                  <a:srgbClr val="A52A2A"/>
                </a:solidFill>
                <a:latin typeface="Consolas" panose="020B0609020204030204" pitchFamily="49" charset="0"/>
              </a:rPr>
              <a:t>/p</a:t>
            </a:r>
            <a:r>
              <a:rPr lang="en-US" altLang="en-US" sz="1800" dirty="0">
                <a:solidFill>
                  <a:srgbClr val="0000CD"/>
                </a:solidFill>
                <a:latin typeface="Consolas" panose="020B0609020204030204" pitchFamily="49" charset="0"/>
              </a:rPr>
              <a:t>&gt;</a:t>
            </a:r>
            <a:br>
              <a:rPr lang="en-US" altLang="en-US" sz="1800" dirty="0">
                <a:solidFill>
                  <a:srgbClr val="000000"/>
                </a:solidFill>
                <a:latin typeface="Consolas" panose="020B0609020204030204" pitchFamily="49" charset="0"/>
              </a:rPr>
            </a:br>
            <a:r>
              <a:rPr lang="en-US" altLang="en-US" sz="1800" dirty="0">
                <a:solidFill>
                  <a:srgbClr val="0000CD"/>
                </a:solidFill>
                <a:latin typeface="Consolas" panose="020B0609020204030204" pitchFamily="49" charset="0"/>
              </a:rPr>
              <a:t>&lt;</a:t>
            </a:r>
            <a:r>
              <a:rPr lang="en-US" altLang="en-US" sz="1800" dirty="0">
                <a:solidFill>
                  <a:srgbClr val="A52A2A"/>
                </a:solidFill>
                <a:latin typeface="Consolas" panose="020B0609020204030204" pitchFamily="49" charset="0"/>
              </a:rPr>
              <a:t>p</a:t>
            </a:r>
            <a:r>
              <a:rPr lang="en-US" altLang="en-US" sz="1800" dirty="0">
                <a:solidFill>
                  <a:srgbClr val="0000CD"/>
                </a:solidFill>
                <a:latin typeface="Consolas" panose="020B0609020204030204" pitchFamily="49" charset="0"/>
              </a:rPr>
              <a:t>&gt;</a:t>
            </a:r>
            <a:r>
              <a:rPr lang="en-US" altLang="en-US" sz="1800" dirty="0">
                <a:solidFill>
                  <a:srgbClr val="000000"/>
                </a:solidFill>
                <a:latin typeface="Consolas" panose="020B0609020204030204" pitchFamily="49" charset="0"/>
              </a:rPr>
              <a:t>This is another paragraph.</a:t>
            </a:r>
            <a:r>
              <a:rPr lang="en-US" altLang="en-US" sz="1800" dirty="0">
                <a:solidFill>
                  <a:srgbClr val="0000CD"/>
                </a:solidFill>
                <a:latin typeface="Consolas" panose="020B0609020204030204" pitchFamily="49" charset="0"/>
              </a:rPr>
              <a:t>&lt;</a:t>
            </a:r>
            <a:r>
              <a:rPr lang="en-US" altLang="en-US" sz="1800" dirty="0">
                <a:solidFill>
                  <a:srgbClr val="A52A2A"/>
                </a:solidFill>
                <a:latin typeface="Consolas" panose="020B0609020204030204" pitchFamily="49" charset="0"/>
              </a:rPr>
              <a:t>/p</a:t>
            </a:r>
            <a:r>
              <a:rPr lang="en-US" altLang="en-US" sz="1800" dirty="0">
                <a:solidFill>
                  <a:srgbClr val="0000CD"/>
                </a:solidFill>
                <a:latin typeface="Consolas" panose="020B0609020204030204" pitchFamily="49" charset="0"/>
              </a:rPr>
              <a:t>&gt;</a:t>
            </a:r>
            <a:endParaRPr lang="en-US" altLang="en-US" sz="3200" dirty="0"/>
          </a:p>
        </p:txBody>
      </p:sp>
      <p:sp>
        <p:nvSpPr>
          <p:cNvPr id="5" name="Footer Placeholder 4">
            <a:extLst>
              <a:ext uri="{FF2B5EF4-FFF2-40B4-BE49-F238E27FC236}">
                <a16:creationId xmlns:a16="http://schemas.microsoft.com/office/drawing/2014/main" id="{A91E3B2A-47C0-1559-A8F3-D291C346BA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A20349-0C2C-42D1-7CC1-541C06000684}"/>
              </a:ext>
            </a:extLst>
          </p:cNvPr>
          <p:cNvSpPr>
            <a:spLocks noGrp="1"/>
          </p:cNvSpPr>
          <p:nvPr>
            <p:ph type="sldNum" sz="quarter" idx="12"/>
          </p:nvPr>
        </p:nvSpPr>
        <p:spPr/>
        <p:txBody>
          <a:bodyPr/>
          <a:lstStyle/>
          <a:p>
            <a:fld id="{9A74A80C-5778-49E5-A000-7BF9B366B601}" type="slidenum">
              <a:rPr lang="en-US" smtClean="0"/>
              <a:t>16</a:t>
            </a:fld>
            <a:endParaRPr lang="en-US"/>
          </a:p>
        </p:txBody>
      </p:sp>
    </p:spTree>
    <p:extLst>
      <p:ext uri="{BB962C8B-B14F-4D97-AF65-F5344CB8AC3E}">
        <p14:creationId xmlns:p14="http://schemas.microsoft.com/office/powerpoint/2010/main" val="411840407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7D8D-AC9A-6754-CA11-B8764A5DAC39}"/>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4DC79A84-3832-DBA3-621C-51932DC12FEA}"/>
              </a:ext>
            </a:extLst>
          </p:cNvPr>
          <p:cNvSpPr>
            <a:spLocks noChangeArrowheads="1"/>
          </p:cNvSpPr>
          <p:nvPr/>
        </p:nvSpPr>
        <p:spPr bwMode="auto">
          <a:xfrm>
            <a:off x="0" y="0"/>
            <a:ext cx="12192000" cy="457200"/>
          </a:xfrm>
          <a:prstGeom prst="rect">
            <a:avLst/>
          </a:prstGeom>
          <a:solidFill>
            <a:srgbClr val="4CAF5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10791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HTML Table - Cell Padding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Cell padding is the space between the cell edges and the cell content.</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By default the padding is set to 0.</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To add padding on table cells, use the CSS </a:t>
            </a:r>
            <a:r>
              <a:rPr kumimoji="0" lang="en-US" altLang="en-US" sz="1100" b="0" i="0" u="none" strike="noStrike" cap="none" normalizeH="0" baseline="0">
                <a:ln>
                  <a:noFill/>
                </a:ln>
                <a:solidFill>
                  <a:srgbClr val="DC143C"/>
                </a:solidFill>
                <a:effectLst/>
                <a:latin typeface="Consolas" panose="020B0609020204030204" pitchFamily="49" charset="0"/>
              </a:rPr>
              <a:t>padding</a:t>
            </a:r>
            <a:r>
              <a:rPr kumimoji="0" lang="en-US" altLang="en-US" sz="1100" b="0" i="0" u="none" strike="noStrike" cap="none" normalizeH="0" baseline="0">
                <a:ln>
                  <a:noFill/>
                </a:ln>
                <a:solidFill>
                  <a:srgbClr val="000000"/>
                </a:solidFill>
                <a:effectLst/>
                <a:latin typeface="Verdana" panose="020B0604030504040204" pitchFamily="34" charset="0"/>
              </a:rPr>
              <a:t> property:</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A52A2A"/>
                </a:solidFill>
                <a:effectLst/>
                <a:latin typeface="Consolas" panose="020B0609020204030204" pitchFamily="49" charset="0"/>
              </a:rPr>
              <a:t>th, td </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padding</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15px</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endParaRPr kumimoji="0" lang="en-US" altLang="en-US" sz="1200" b="0" i="0" u="none" strike="noStrike" cap="none" normalizeH="0" baseline="0">
              <a:ln>
                <a:noFill/>
              </a:ln>
              <a:solidFill>
                <a:srgbClr val="FFFFFF"/>
              </a:solidFill>
              <a:effectLst/>
              <a:latin typeface="Source Sans Pro" panose="020B0503030403020204" pitchFamily="34" charset="0"/>
              <a:hlinkClick r:id="rId2"/>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FFFF"/>
                </a:solidFill>
                <a:effectLst/>
                <a:latin typeface="Source Sans Pro" panose="020B0503030403020204" pitchFamily="34" charset="0"/>
                <a:hlinkClick r:id="rId2"/>
              </a:rPr>
              <a:t>Try it Yourself »</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To add padding only above the content, use the </a:t>
            </a:r>
            <a:r>
              <a:rPr kumimoji="0" lang="en-US" altLang="en-US" sz="1100" b="0" i="0" u="none" strike="noStrike" cap="none" normalizeH="0" baseline="0">
                <a:ln>
                  <a:noFill/>
                </a:ln>
                <a:solidFill>
                  <a:srgbClr val="DC143C"/>
                </a:solidFill>
                <a:effectLst/>
                <a:latin typeface="Consolas" panose="020B0609020204030204" pitchFamily="49" charset="0"/>
              </a:rPr>
              <a:t>padding-top</a:t>
            </a:r>
            <a:r>
              <a:rPr kumimoji="0" lang="en-US" altLang="en-US" sz="1100" b="0" i="0" u="none" strike="noStrike" cap="none" normalizeH="0" baseline="0">
                <a:ln>
                  <a:noFill/>
                </a:ln>
                <a:solidFill>
                  <a:srgbClr val="000000"/>
                </a:solidFill>
                <a:effectLst/>
                <a:latin typeface="Verdana" panose="020B0604030504040204" pitchFamily="34" charset="0"/>
              </a:rPr>
              <a:t> property.</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And the others sides with the </a:t>
            </a:r>
            <a:r>
              <a:rPr kumimoji="0" lang="en-US" altLang="en-US" sz="1100" b="0" i="0" u="none" strike="noStrike" cap="none" normalizeH="0" baseline="0">
                <a:ln>
                  <a:noFill/>
                </a:ln>
                <a:solidFill>
                  <a:srgbClr val="DC143C"/>
                </a:solidFill>
                <a:effectLst/>
                <a:latin typeface="Consolas" panose="020B0609020204030204" pitchFamily="49" charset="0"/>
              </a:rPr>
              <a:t>padding-bottom</a:t>
            </a:r>
            <a:r>
              <a:rPr kumimoji="0" lang="en-US" altLang="en-US" sz="1100" b="0" i="0" u="none" strike="noStrike" cap="none" normalizeH="0" baseline="0">
                <a:ln>
                  <a:noFill/>
                </a:ln>
                <a:solidFill>
                  <a:srgbClr val="000000"/>
                </a:solidFill>
                <a:effectLst/>
                <a:latin typeface="Verdana" panose="020B0604030504040204" pitchFamily="34" charset="0"/>
              </a:rPr>
              <a:t>, </a:t>
            </a:r>
            <a:r>
              <a:rPr kumimoji="0" lang="en-US" altLang="en-US" sz="1100" b="0" i="0" u="none" strike="noStrike" cap="none" normalizeH="0" baseline="0">
                <a:ln>
                  <a:noFill/>
                </a:ln>
                <a:solidFill>
                  <a:srgbClr val="DC143C"/>
                </a:solidFill>
                <a:effectLst/>
                <a:latin typeface="Consolas" panose="020B0609020204030204" pitchFamily="49" charset="0"/>
              </a:rPr>
              <a:t>padding-left</a:t>
            </a:r>
            <a:r>
              <a:rPr kumimoji="0" lang="en-US" altLang="en-US" sz="1100" b="0" i="0" u="none" strike="noStrike" cap="none" normalizeH="0" baseline="0">
                <a:ln>
                  <a:noFill/>
                </a:ln>
                <a:solidFill>
                  <a:srgbClr val="000000"/>
                </a:solidFill>
                <a:effectLst/>
                <a:latin typeface="Verdana" panose="020B0604030504040204" pitchFamily="34" charset="0"/>
              </a:rPr>
              <a:t>, and </a:t>
            </a:r>
            <a:r>
              <a:rPr kumimoji="0" lang="en-US" altLang="en-US" sz="1100" b="0" i="0" u="none" strike="noStrike" cap="none" normalizeH="0" baseline="0">
                <a:ln>
                  <a:noFill/>
                </a:ln>
                <a:solidFill>
                  <a:srgbClr val="DC143C"/>
                </a:solidFill>
                <a:effectLst/>
                <a:latin typeface="Consolas" panose="020B0609020204030204" pitchFamily="49" charset="0"/>
              </a:rPr>
              <a:t>padding-right</a:t>
            </a:r>
            <a:r>
              <a:rPr kumimoji="0" lang="en-US" altLang="en-US" sz="1100" b="0" i="0" u="none" strike="noStrike" cap="none" normalizeH="0" baseline="0">
                <a:ln>
                  <a:noFill/>
                </a:ln>
                <a:solidFill>
                  <a:srgbClr val="000000"/>
                </a:solidFill>
                <a:effectLst/>
                <a:latin typeface="Verdana" panose="020B0604030504040204" pitchFamily="34" charset="0"/>
              </a:rPr>
              <a:t> properties:</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A52A2A"/>
                </a:solidFill>
                <a:effectLst/>
                <a:latin typeface="Consolas" panose="020B0609020204030204" pitchFamily="49" charset="0"/>
              </a:rPr>
              <a:t>th, td </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padding-top</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10px</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padding-bottom</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20px</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padding-left</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30px</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padding-right</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40px</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endParaRPr kumimoji="0" lang="en-US" altLang="en-US" sz="1200" b="0" i="0" u="none" strike="noStrike" cap="none" normalizeH="0" baseline="0">
              <a:ln>
                <a:noFill/>
              </a:ln>
              <a:solidFill>
                <a:srgbClr val="FFFFFF"/>
              </a:solidFill>
              <a:effectLst/>
              <a:latin typeface="Source Sans Pro" panose="020B0503030403020204" pitchFamily="34" charset="0"/>
              <a:hlinkClick r:id="rId3"/>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FFFF"/>
                </a:solidFill>
                <a:effectLst/>
                <a:latin typeface="Source Sans Pro" panose="020B0503030403020204" pitchFamily="34" charset="0"/>
                <a:hlinkClick r:id="rId3"/>
              </a:rPr>
              <a:t>Try it Yourself »</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CD469A76-C8D7-0A85-C722-46065603A5B9}"/>
              </a:ext>
            </a:extLst>
          </p:cNvPr>
          <p:cNvSpPr>
            <a:spLocks noGrp="1" noChangeArrowheads="1"/>
          </p:cNvSpPr>
          <p:nvPr>
            <p:ph idx="1"/>
          </p:nvPr>
        </p:nvSpPr>
        <p:spPr bwMode="auto">
          <a:prstGeom prst="rect">
            <a:avLst/>
          </a:prstGeom>
          <a:solidFill>
            <a:srgbClr val="4CAF5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10791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HTML Table - Cell Padding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Cell padding is the space between the cell edges and the cell content.</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By default the padding is set to 0.</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To add padding on table cells, use the CSS </a:t>
            </a:r>
            <a:r>
              <a:rPr kumimoji="0" lang="en-US" altLang="en-US" sz="1100" b="0" i="0" u="none" strike="noStrike" cap="none" normalizeH="0" baseline="0">
                <a:ln>
                  <a:noFill/>
                </a:ln>
                <a:solidFill>
                  <a:srgbClr val="DC143C"/>
                </a:solidFill>
                <a:effectLst/>
                <a:latin typeface="Consolas" panose="020B0609020204030204" pitchFamily="49" charset="0"/>
              </a:rPr>
              <a:t>padding</a:t>
            </a:r>
            <a:r>
              <a:rPr kumimoji="0" lang="en-US" altLang="en-US" sz="1100" b="0" i="0" u="none" strike="noStrike" cap="none" normalizeH="0" baseline="0">
                <a:ln>
                  <a:noFill/>
                </a:ln>
                <a:solidFill>
                  <a:srgbClr val="000000"/>
                </a:solidFill>
                <a:effectLst/>
                <a:latin typeface="Verdana" panose="020B0604030504040204" pitchFamily="34" charset="0"/>
              </a:rPr>
              <a:t> property:</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A52A2A"/>
                </a:solidFill>
                <a:effectLst/>
                <a:latin typeface="Consolas" panose="020B0609020204030204" pitchFamily="49" charset="0"/>
              </a:rPr>
              <a:t>th, td </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padding</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15px</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endParaRPr kumimoji="0" lang="en-US" altLang="en-US" sz="1200" b="0" i="0" u="none" strike="noStrike" cap="none" normalizeH="0" baseline="0">
              <a:ln>
                <a:noFill/>
              </a:ln>
              <a:solidFill>
                <a:srgbClr val="FFFFFF"/>
              </a:solidFill>
              <a:effectLst/>
              <a:latin typeface="Source Sans Pro" panose="020B0503030403020204" pitchFamily="34" charset="0"/>
              <a:hlinkClick r:id="rId2"/>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FFFF"/>
                </a:solidFill>
                <a:effectLst/>
                <a:latin typeface="Source Sans Pro" panose="020B0503030403020204" pitchFamily="34" charset="0"/>
                <a:hlinkClick r:id="rId2"/>
              </a:rPr>
              <a:t>Try it Yourself »</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To add padding only above the content, use the </a:t>
            </a:r>
            <a:r>
              <a:rPr kumimoji="0" lang="en-US" altLang="en-US" sz="1100" b="0" i="0" u="none" strike="noStrike" cap="none" normalizeH="0" baseline="0">
                <a:ln>
                  <a:noFill/>
                </a:ln>
                <a:solidFill>
                  <a:srgbClr val="DC143C"/>
                </a:solidFill>
                <a:effectLst/>
                <a:latin typeface="Consolas" panose="020B0609020204030204" pitchFamily="49" charset="0"/>
              </a:rPr>
              <a:t>padding-top</a:t>
            </a:r>
            <a:r>
              <a:rPr kumimoji="0" lang="en-US" altLang="en-US" sz="1100" b="0" i="0" u="none" strike="noStrike" cap="none" normalizeH="0" baseline="0">
                <a:ln>
                  <a:noFill/>
                </a:ln>
                <a:solidFill>
                  <a:srgbClr val="000000"/>
                </a:solidFill>
                <a:effectLst/>
                <a:latin typeface="Verdana" panose="020B0604030504040204" pitchFamily="34" charset="0"/>
              </a:rPr>
              <a:t> property.</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And the others sides with the </a:t>
            </a:r>
            <a:r>
              <a:rPr kumimoji="0" lang="en-US" altLang="en-US" sz="1100" b="0" i="0" u="none" strike="noStrike" cap="none" normalizeH="0" baseline="0">
                <a:ln>
                  <a:noFill/>
                </a:ln>
                <a:solidFill>
                  <a:srgbClr val="DC143C"/>
                </a:solidFill>
                <a:effectLst/>
                <a:latin typeface="Consolas" panose="020B0609020204030204" pitchFamily="49" charset="0"/>
              </a:rPr>
              <a:t>padding-bottom</a:t>
            </a:r>
            <a:r>
              <a:rPr kumimoji="0" lang="en-US" altLang="en-US" sz="1100" b="0" i="0" u="none" strike="noStrike" cap="none" normalizeH="0" baseline="0">
                <a:ln>
                  <a:noFill/>
                </a:ln>
                <a:solidFill>
                  <a:srgbClr val="000000"/>
                </a:solidFill>
                <a:effectLst/>
                <a:latin typeface="Verdana" panose="020B0604030504040204" pitchFamily="34" charset="0"/>
              </a:rPr>
              <a:t>, </a:t>
            </a:r>
            <a:r>
              <a:rPr kumimoji="0" lang="en-US" altLang="en-US" sz="1100" b="0" i="0" u="none" strike="noStrike" cap="none" normalizeH="0" baseline="0">
                <a:ln>
                  <a:noFill/>
                </a:ln>
                <a:solidFill>
                  <a:srgbClr val="DC143C"/>
                </a:solidFill>
                <a:effectLst/>
                <a:latin typeface="Consolas" panose="020B0609020204030204" pitchFamily="49" charset="0"/>
              </a:rPr>
              <a:t>padding-left</a:t>
            </a:r>
            <a:r>
              <a:rPr kumimoji="0" lang="en-US" altLang="en-US" sz="1100" b="0" i="0" u="none" strike="noStrike" cap="none" normalizeH="0" baseline="0">
                <a:ln>
                  <a:noFill/>
                </a:ln>
                <a:solidFill>
                  <a:srgbClr val="000000"/>
                </a:solidFill>
                <a:effectLst/>
                <a:latin typeface="Verdana" panose="020B0604030504040204" pitchFamily="34" charset="0"/>
              </a:rPr>
              <a:t>, and </a:t>
            </a:r>
            <a:r>
              <a:rPr kumimoji="0" lang="en-US" altLang="en-US" sz="1100" b="0" i="0" u="none" strike="noStrike" cap="none" normalizeH="0" baseline="0">
                <a:ln>
                  <a:noFill/>
                </a:ln>
                <a:solidFill>
                  <a:srgbClr val="DC143C"/>
                </a:solidFill>
                <a:effectLst/>
                <a:latin typeface="Consolas" panose="020B0609020204030204" pitchFamily="49" charset="0"/>
              </a:rPr>
              <a:t>padding-right</a:t>
            </a:r>
            <a:r>
              <a:rPr kumimoji="0" lang="en-US" altLang="en-US" sz="1100" b="0" i="0" u="none" strike="noStrike" cap="none" normalizeH="0" baseline="0">
                <a:ln>
                  <a:noFill/>
                </a:ln>
                <a:solidFill>
                  <a:srgbClr val="000000"/>
                </a:solidFill>
                <a:effectLst/>
                <a:latin typeface="Verdana" panose="020B0604030504040204" pitchFamily="34" charset="0"/>
              </a:rPr>
              <a:t> properties:</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A52A2A"/>
                </a:solidFill>
                <a:effectLst/>
                <a:latin typeface="Consolas" panose="020B0609020204030204" pitchFamily="49" charset="0"/>
              </a:rPr>
              <a:t>th, td </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padding-top</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10px</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padding-bottom</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20px</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padding-left</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30px</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padding-right</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40px</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endParaRPr kumimoji="0" lang="en-US" altLang="en-US" sz="1200" b="0" i="0" u="none" strike="noStrike" cap="none" normalizeH="0" baseline="0">
              <a:ln>
                <a:noFill/>
              </a:ln>
              <a:solidFill>
                <a:srgbClr val="FFFFFF"/>
              </a:solidFill>
              <a:effectLst/>
              <a:latin typeface="Source Sans Pro" panose="020B0503030403020204" pitchFamily="34" charset="0"/>
              <a:hlinkClick r:id="rId3"/>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FFFF"/>
                </a:solidFill>
                <a:effectLst/>
                <a:latin typeface="Source Sans Pro" panose="020B0503030403020204" pitchFamily="34" charset="0"/>
                <a:hlinkClick r:id="rId3"/>
              </a:rPr>
              <a:t>Try it Yourself »</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170EF0B8-1CA9-04F0-3EF4-B53F628732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D27F61-5890-DA4D-14CA-9F16B44B42E4}"/>
              </a:ext>
            </a:extLst>
          </p:cNvPr>
          <p:cNvSpPr>
            <a:spLocks noGrp="1"/>
          </p:cNvSpPr>
          <p:nvPr>
            <p:ph type="sldNum" sz="quarter" idx="12"/>
          </p:nvPr>
        </p:nvSpPr>
        <p:spPr/>
        <p:txBody>
          <a:bodyPr/>
          <a:lstStyle/>
          <a:p>
            <a:fld id="{9A74A80C-5778-49E5-A000-7BF9B366B601}" type="slidenum">
              <a:rPr lang="en-US" smtClean="0"/>
              <a:t>160</a:t>
            </a:fld>
            <a:endParaRPr lang="en-US"/>
          </a:p>
        </p:txBody>
      </p:sp>
    </p:spTree>
    <p:extLst>
      <p:ext uri="{BB962C8B-B14F-4D97-AF65-F5344CB8AC3E}">
        <p14:creationId xmlns:p14="http://schemas.microsoft.com/office/powerpoint/2010/main" val="297853981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75ECF-110C-E2F6-ED26-EFAA25EF3C4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A0F626-7BA1-6D1B-34D6-0CA5824CC4F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E2D935B-C0C3-E9DC-6BC2-5182D360BD89}"/>
              </a:ext>
            </a:extLst>
          </p:cNvPr>
          <p:cNvPicPr>
            <a:picLocks noChangeAspect="1"/>
          </p:cNvPicPr>
          <p:nvPr/>
        </p:nvPicPr>
        <p:blipFill>
          <a:blip r:embed="rId2"/>
          <a:stretch>
            <a:fillRect/>
          </a:stretch>
        </p:blipFill>
        <p:spPr>
          <a:xfrm>
            <a:off x="114300" y="1223962"/>
            <a:ext cx="11963400" cy="4410075"/>
          </a:xfrm>
          <a:prstGeom prst="rect">
            <a:avLst/>
          </a:prstGeom>
        </p:spPr>
      </p:pic>
      <p:sp>
        <p:nvSpPr>
          <p:cNvPr id="4" name="Footer Placeholder 3">
            <a:extLst>
              <a:ext uri="{FF2B5EF4-FFF2-40B4-BE49-F238E27FC236}">
                <a16:creationId xmlns:a16="http://schemas.microsoft.com/office/drawing/2014/main" id="{3651B573-37CA-7EC4-B540-AE2A876190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F0BACB-48CC-C311-BF78-3F59F3A6E36A}"/>
              </a:ext>
            </a:extLst>
          </p:cNvPr>
          <p:cNvSpPr>
            <a:spLocks noGrp="1"/>
          </p:cNvSpPr>
          <p:nvPr>
            <p:ph type="sldNum" sz="quarter" idx="12"/>
          </p:nvPr>
        </p:nvSpPr>
        <p:spPr/>
        <p:txBody>
          <a:bodyPr/>
          <a:lstStyle/>
          <a:p>
            <a:fld id="{9A74A80C-5778-49E5-A000-7BF9B366B601}" type="slidenum">
              <a:rPr lang="en-US" smtClean="0"/>
              <a:t>161</a:t>
            </a:fld>
            <a:endParaRPr lang="en-US"/>
          </a:p>
        </p:txBody>
      </p:sp>
    </p:spTree>
    <p:extLst>
      <p:ext uri="{BB962C8B-B14F-4D97-AF65-F5344CB8AC3E}">
        <p14:creationId xmlns:p14="http://schemas.microsoft.com/office/powerpoint/2010/main" val="178721096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7B6D1-A646-88C2-60F7-97BCA6295139}"/>
              </a:ext>
            </a:extLst>
          </p:cNvPr>
          <p:cNvSpPr>
            <a:spLocks noGrp="1"/>
          </p:cNvSpPr>
          <p:nvPr>
            <p:ph type="title"/>
          </p:nvPr>
        </p:nvSpPr>
        <p:spPr/>
        <p:txBody>
          <a:bodyPr/>
          <a:lstStyle/>
          <a:p>
            <a:r>
              <a:rPr lang="en-US" dirty="0" err="1"/>
              <a:t>Rowspan</a:t>
            </a:r>
            <a:r>
              <a:rPr lang="en-US" dirty="0"/>
              <a:t> and </a:t>
            </a:r>
            <a:r>
              <a:rPr lang="en-US" dirty="0" err="1"/>
              <a:t>Colspan</a:t>
            </a:r>
            <a:endParaRPr lang="en-US" dirty="0"/>
          </a:p>
        </p:txBody>
      </p:sp>
      <p:sp>
        <p:nvSpPr>
          <p:cNvPr id="3" name="Content Placeholder 2">
            <a:extLst>
              <a:ext uri="{FF2B5EF4-FFF2-40B4-BE49-F238E27FC236}">
                <a16:creationId xmlns:a16="http://schemas.microsoft.com/office/drawing/2014/main" id="{826C31E7-68D7-9C12-E005-7DAC2D55979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30EF860-CFD2-AF51-F2CE-32CC1DB65C02}"/>
              </a:ext>
            </a:extLst>
          </p:cNvPr>
          <p:cNvPicPr>
            <a:picLocks noChangeAspect="1"/>
          </p:cNvPicPr>
          <p:nvPr/>
        </p:nvPicPr>
        <p:blipFill>
          <a:blip r:embed="rId2"/>
          <a:stretch>
            <a:fillRect/>
          </a:stretch>
        </p:blipFill>
        <p:spPr>
          <a:xfrm>
            <a:off x="114300" y="1223962"/>
            <a:ext cx="11963400" cy="4410075"/>
          </a:xfrm>
          <a:prstGeom prst="rect">
            <a:avLst/>
          </a:prstGeom>
        </p:spPr>
      </p:pic>
      <p:sp>
        <p:nvSpPr>
          <p:cNvPr id="4" name="Footer Placeholder 3">
            <a:extLst>
              <a:ext uri="{FF2B5EF4-FFF2-40B4-BE49-F238E27FC236}">
                <a16:creationId xmlns:a16="http://schemas.microsoft.com/office/drawing/2014/main" id="{B8B84D10-B4F7-38C8-3146-E56415A6F8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9CAED4-BCF4-D2A0-67D2-66DDFB0EA5D6}"/>
              </a:ext>
            </a:extLst>
          </p:cNvPr>
          <p:cNvSpPr>
            <a:spLocks noGrp="1"/>
          </p:cNvSpPr>
          <p:nvPr>
            <p:ph type="sldNum" sz="quarter" idx="12"/>
          </p:nvPr>
        </p:nvSpPr>
        <p:spPr/>
        <p:txBody>
          <a:bodyPr/>
          <a:lstStyle/>
          <a:p>
            <a:fld id="{9A74A80C-5778-49E5-A000-7BF9B366B601}" type="slidenum">
              <a:rPr lang="en-US" smtClean="0"/>
              <a:t>162</a:t>
            </a:fld>
            <a:endParaRPr lang="en-US"/>
          </a:p>
        </p:txBody>
      </p:sp>
    </p:spTree>
    <p:extLst>
      <p:ext uri="{BB962C8B-B14F-4D97-AF65-F5344CB8AC3E}">
        <p14:creationId xmlns:p14="http://schemas.microsoft.com/office/powerpoint/2010/main" val="146932270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CD6EC-A4CB-B9E7-AEF6-DC4E90D8B15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4794992-3867-931C-C93B-D72122245EC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0FD1518-F6C3-7DB1-B210-755DBBF8120B}"/>
              </a:ext>
            </a:extLst>
          </p:cNvPr>
          <p:cNvPicPr>
            <a:picLocks noChangeAspect="1"/>
          </p:cNvPicPr>
          <p:nvPr/>
        </p:nvPicPr>
        <p:blipFill>
          <a:blip r:embed="rId2"/>
          <a:stretch>
            <a:fillRect/>
          </a:stretch>
        </p:blipFill>
        <p:spPr>
          <a:xfrm>
            <a:off x="508000" y="365125"/>
            <a:ext cx="7772400" cy="5915025"/>
          </a:xfrm>
          <a:prstGeom prst="rect">
            <a:avLst/>
          </a:prstGeom>
        </p:spPr>
      </p:pic>
      <p:sp>
        <p:nvSpPr>
          <p:cNvPr id="4" name="Footer Placeholder 3">
            <a:extLst>
              <a:ext uri="{FF2B5EF4-FFF2-40B4-BE49-F238E27FC236}">
                <a16:creationId xmlns:a16="http://schemas.microsoft.com/office/drawing/2014/main" id="{0190E1C1-F22D-72AB-2582-A9C5EE3B31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D7AEC9-D71C-F1B7-C879-478DF57A781A}"/>
              </a:ext>
            </a:extLst>
          </p:cNvPr>
          <p:cNvSpPr>
            <a:spLocks noGrp="1"/>
          </p:cNvSpPr>
          <p:nvPr>
            <p:ph type="sldNum" sz="quarter" idx="12"/>
          </p:nvPr>
        </p:nvSpPr>
        <p:spPr/>
        <p:txBody>
          <a:bodyPr/>
          <a:lstStyle/>
          <a:p>
            <a:fld id="{9A74A80C-5778-49E5-A000-7BF9B366B601}" type="slidenum">
              <a:rPr lang="en-US" smtClean="0"/>
              <a:t>163</a:t>
            </a:fld>
            <a:endParaRPr lang="en-US"/>
          </a:p>
        </p:txBody>
      </p:sp>
    </p:spTree>
    <p:extLst>
      <p:ext uri="{BB962C8B-B14F-4D97-AF65-F5344CB8AC3E}">
        <p14:creationId xmlns:p14="http://schemas.microsoft.com/office/powerpoint/2010/main" val="106554794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C841D-2E28-4146-094B-1D035A038C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0A55F5C-D942-3933-E969-AF48E32B5EA1}"/>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B40FBF51-12FD-4756-40C9-BE451A7DA3D8}"/>
              </a:ext>
            </a:extLst>
          </p:cNvPr>
          <p:cNvPicPr>
            <a:picLocks noChangeAspect="1"/>
          </p:cNvPicPr>
          <p:nvPr/>
        </p:nvPicPr>
        <p:blipFill>
          <a:blip r:embed="rId2"/>
          <a:stretch>
            <a:fillRect/>
          </a:stretch>
        </p:blipFill>
        <p:spPr>
          <a:xfrm>
            <a:off x="838200" y="279400"/>
            <a:ext cx="7705725" cy="6162675"/>
          </a:xfrm>
          <a:prstGeom prst="rect">
            <a:avLst/>
          </a:prstGeom>
        </p:spPr>
      </p:pic>
      <p:sp>
        <p:nvSpPr>
          <p:cNvPr id="4" name="Footer Placeholder 3">
            <a:extLst>
              <a:ext uri="{FF2B5EF4-FFF2-40B4-BE49-F238E27FC236}">
                <a16:creationId xmlns:a16="http://schemas.microsoft.com/office/drawing/2014/main" id="{A7E12416-941B-77F8-28C1-EE5450F939F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D57D56-851B-F607-534A-EB6C468AEAEF}"/>
              </a:ext>
            </a:extLst>
          </p:cNvPr>
          <p:cNvSpPr>
            <a:spLocks noGrp="1"/>
          </p:cNvSpPr>
          <p:nvPr>
            <p:ph type="sldNum" sz="quarter" idx="12"/>
          </p:nvPr>
        </p:nvSpPr>
        <p:spPr/>
        <p:txBody>
          <a:bodyPr/>
          <a:lstStyle/>
          <a:p>
            <a:fld id="{9A74A80C-5778-49E5-A000-7BF9B366B601}" type="slidenum">
              <a:rPr lang="en-US" smtClean="0"/>
              <a:t>164</a:t>
            </a:fld>
            <a:endParaRPr lang="en-US"/>
          </a:p>
        </p:txBody>
      </p:sp>
    </p:spTree>
    <p:extLst>
      <p:ext uri="{BB962C8B-B14F-4D97-AF65-F5344CB8AC3E}">
        <p14:creationId xmlns:p14="http://schemas.microsoft.com/office/powerpoint/2010/main" val="48889295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CB8D3-4911-627A-82A6-40EC933A07D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72C12BA-BE3C-6714-95B4-AEDE0AAB6FF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BDF6521-0759-2230-F2F2-B309F43CB54C}"/>
              </a:ext>
            </a:extLst>
          </p:cNvPr>
          <p:cNvPicPr>
            <a:picLocks noChangeAspect="1"/>
          </p:cNvPicPr>
          <p:nvPr/>
        </p:nvPicPr>
        <p:blipFill>
          <a:blip r:embed="rId2"/>
          <a:stretch>
            <a:fillRect/>
          </a:stretch>
        </p:blipFill>
        <p:spPr>
          <a:xfrm>
            <a:off x="838200" y="452438"/>
            <a:ext cx="7620000" cy="5724525"/>
          </a:xfrm>
          <a:prstGeom prst="rect">
            <a:avLst/>
          </a:prstGeom>
        </p:spPr>
      </p:pic>
      <p:sp>
        <p:nvSpPr>
          <p:cNvPr id="4" name="Footer Placeholder 3">
            <a:extLst>
              <a:ext uri="{FF2B5EF4-FFF2-40B4-BE49-F238E27FC236}">
                <a16:creationId xmlns:a16="http://schemas.microsoft.com/office/drawing/2014/main" id="{173448FE-480E-896E-F7E7-27A0DDD222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01246F-C3E7-9B7F-476C-1FDC71A85D44}"/>
              </a:ext>
            </a:extLst>
          </p:cNvPr>
          <p:cNvSpPr>
            <a:spLocks noGrp="1"/>
          </p:cNvSpPr>
          <p:nvPr>
            <p:ph type="sldNum" sz="quarter" idx="12"/>
          </p:nvPr>
        </p:nvSpPr>
        <p:spPr/>
        <p:txBody>
          <a:bodyPr/>
          <a:lstStyle/>
          <a:p>
            <a:fld id="{9A74A80C-5778-49E5-A000-7BF9B366B601}" type="slidenum">
              <a:rPr lang="en-US" smtClean="0"/>
              <a:t>165</a:t>
            </a:fld>
            <a:endParaRPr lang="en-US"/>
          </a:p>
        </p:txBody>
      </p:sp>
    </p:spTree>
    <p:extLst>
      <p:ext uri="{BB962C8B-B14F-4D97-AF65-F5344CB8AC3E}">
        <p14:creationId xmlns:p14="http://schemas.microsoft.com/office/powerpoint/2010/main" val="115430166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6F43-861F-04BA-817D-58CA6881817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8195F6C-2867-5641-F5DF-3C09C3E9ED1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5FE86F3-8271-19A7-3D23-0C64043497DF}"/>
              </a:ext>
            </a:extLst>
          </p:cNvPr>
          <p:cNvPicPr>
            <a:picLocks noChangeAspect="1"/>
          </p:cNvPicPr>
          <p:nvPr/>
        </p:nvPicPr>
        <p:blipFill>
          <a:blip r:embed="rId2"/>
          <a:stretch>
            <a:fillRect/>
          </a:stretch>
        </p:blipFill>
        <p:spPr>
          <a:xfrm>
            <a:off x="838200" y="425450"/>
            <a:ext cx="7134225" cy="6067425"/>
          </a:xfrm>
          <a:prstGeom prst="rect">
            <a:avLst/>
          </a:prstGeom>
        </p:spPr>
      </p:pic>
      <p:sp>
        <p:nvSpPr>
          <p:cNvPr id="4" name="Footer Placeholder 3">
            <a:extLst>
              <a:ext uri="{FF2B5EF4-FFF2-40B4-BE49-F238E27FC236}">
                <a16:creationId xmlns:a16="http://schemas.microsoft.com/office/drawing/2014/main" id="{BDCA0913-0D4F-C241-E36C-D8389A4B8B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4ACF90-C8F0-F5D5-3555-6A1CFC25DC9D}"/>
              </a:ext>
            </a:extLst>
          </p:cNvPr>
          <p:cNvSpPr>
            <a:spLocks noGrp="1"/>
          </p:cNvSpPr>
          <p:nvPr>
            <p:ph type="sldNum" sz="quarter" idx="12"/>
          </p:nvPr>
        </p:nvSpPr>
        <p:spPr/>
        <p:txBody>
          <a:bodyPr/>
          <a:lstStyle/>
          <a:p>
            <a:fld id="{9A74A80C-5778-49E5-A000-7BF9B366B601}" type="slidenum">
              <a:rPr lang="en-US" smtClean="0"/>
              <a:t>166</a:t>
            </a:fld>
            <a:endParaRPr lang="en-US"/>
          </a:p>
        </p:txBody>
      </p:sp>
    </p:spTree>
    <p:extLst>
      <p:ext uri="{BB962C8B-B14F-4D97-AF65-F5344CB8AC3E}">
        <p14:creationId xmlns:p14="http://schemas.microsoft.com/office/powerpoint/2010/main" val="154279214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4D1D3-3BCC-F5B6-B956-2BA00453C7E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184B07-D37C-DB45-C3AA-AF070472CC0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B2D36F6-76D4-628B-3056-260D1797940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rcRect l="19185" t="26620" r="14888" b="20371"/>
          <a:stretch/>
        </p:blipFill>
        <p:spPr>
          <a:xfrm>
            <a:off x="774700" y="250824"/>
            <a:ext cx="9703800" cy="6242051"/>
          </a:xfrm>
          <a:prstGeom prst="rect">
            <a:avLst/>
          </a:prstGeom>
        </p:spPr>
      </p:pic>
      <p:sp>
        <p:nvSpPr>
          <p:cNvPr id="4" name="Footer Placeholder 3">
            <a:extLst>
              <a:ext uri="{FF2B5EF4-FFF2-40B4-BE49-F238E27FC236}">
                <a16:creationId xmlns:a16="http://schemas.microsoft.com/office/drawing/2014/main" id="{FECA281A-0A20-2DDE-F5E6-E061EB3701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2E4903-66E6-DC56-16F5-8E3DAD260E89}"/>
              </a:ext>
            </a:extLst>
          </p:cNvPr>
          <p:cNvSpPr>
            <a:spLocks noGrp="1"/>
          </p:cNvSpPr>
          <p:nvPr>
            <p:ph type="sldNum" sz="quarter" idx="12"/>
          </p:nvPr>
        </p:nvSpPr>
        <p:spPr/>
        <p:txBody>
          <a:bodyPr/>
          <a:lstStyle/>
          <a:p>
            <a:fld id="{9A74A80C-5778-49E5-A000-7BF9B366B601}" type="slidenum">
              <a:rPr lang="en-US" smtClean="0"/>
              <a:t>167</a:t>
            </a:fld>
            <a:endParaRPr lang="en-US"/>
          </a:p>
        </p:txBody>
      </p:sp>
    </p:spTree>
    <p:extLst>
      <p:ext uri="{BB962C8B-B14F-4D97-AF65-F5344CB8AC3E}">
        <p14:creationId xmlns:p14="http://schemas.microsoft.com/office/powerpoint/2010/main" val="167543700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1B9F2-15A8-3EC3-1E65-329E02694F46}"/>
              </a:ext>
            </a:extLst>
          </p:cNvPr>
          <p:cNvSpPr>
            <a:spLocks noGrp="1"/>
          </p:cNvSpPr>
          <p:nvPr>
            <p:ph type="title"/>
          </p:nvPr>
        </p:nvSpPr>
        <p:spPr/>
        <p:txBody>
          <a:bodyPr/>
          <a:lstStyle/>
          <a:p>
            <a:r>
              <a:rPr lang="en-US" b="0" i="0" dirty="0">
                <a:solidFill>
                  <a:srgbClr val="000000"/>
                </a:solidFill>
                <a:effectLst/>
                <a:latin typeface="Segoe UI" panose="020B0502040204020203" pitchFamily="34" charset="0"/>
              </a:rPr>
              <a:t>HTML Table </a:t>
            </a:r>
            <a:r>
              <a:rPr lang="en-US" b="0" i="0" dirty="0" err="1">
                <a:solidFill>
                  <a:srgbClr val="000000"/>
                </a:solidFill>
                <a:effectLst/>
                <a:latin typeface="Segoe UI" panose="020B0502040204020203" pitchFamily="34" charset="0"/>
              </a:rPr>
              <a:t>Colgroup</a:t>
            </a:r>
            <a:br>
              <a:rPr lang="en-US" b="0" i="0" dirty="0">
                <a:solidFill>
                  <a:srgbClr val="000000"/>
                </a:solidFill>
                <a:effectLst/>
                <a:latin typeface="Segoe UI" panose="020B0502040204020203" pitchFamily="34" charset="0"/>
              </a:rPr>
            </a:br>
            <a:endParaRPr lang="en-US" dirty="0"/>
          </a:p>
        </p:txBody>
      </p:sp>
      <p:sp>
        <p:nvSpPr>
          <p:cNvPr id="3" name="Content Placeholder 2">
            <a:extLst>
              <a:ext uri="{FF2B5EF4-FFF2-40B4-BE49-F238E27FC236}">
                <a16:creationId xmlns:a16="http://schemas.microsoft.com/office/drawing/2014/main" id="{B14FE0EB-0AFE-19AF-1CD7-DB53BEB660DA}"/>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90E3F5B3-80A5-8A7A-FCC3-FEA25F77D122}"/>
              </a:ext>
            </a:extLst>
          </p:cNvPr>
          <p:cNvPicPr>
            <a:picLocks noChangeAspect="1"/>
          </p:cNvPicPr>
          <p:nvPr/>
        </p:nvPicPr>
        <p:blipFill>
          <a:blip r:embed="rId2"/>
          <a:stretch>
            <a:fillRect/>
          </a:stretch>
        </p:blipFill>
        <p:spPr>
          <a:xfrm>
            <a:off x="838200" y="1273175"/>
            <a:ext cx="7086600" cy="5219700"/>
          </a:xfrm>
          <a:prstGeom prst="rect">
            <a:avLst/>
          </a:prstGeom>
        </p:spPr>
      </p:pic>
      <p:sp>
        <p:nvSpPr>
          <p:cNvPr id="4" name="Footer Placeholder 3">
            <a:extLst>
              <a:ext uri="{FF2B5EF4-FFF2-40B4-BE49-F238E27FC236}">
                <a16:creationId xmlns:a16="http://schemas.microsoft.com/office/drawing/2014/main" id="{D0D882C7-813C-4523-DA64-0F037A1D5C4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4825A8-48AC-FA53-FB70-7C0FB7F0669F}"/>
              </a:ext>
            </a:extLst>
          </p:cNvPr>
          <p:cNvSpPr>
            <a:spLocks noGrp="1"/>
          </p:cNvSpPr>
          <p:nvPr>
            <p:ph type="sldNum" sz="quarter" idx="12"/>
          </p:nvPr>
        </p:nvSpPr>
        <p:spPr/>
        <p:txBody>
          <a:bodyPr/>
          <a:lstStyle/>
          <a:p>
            <a:fld id="{9A74A80C-5778-49E5-A000-7BF9B366B601}" type="slidenum">
              <a:rPr lang="en-US" smtClean="0"/>
              <a:t>168</a:t>
            </a:fld>
            <a:endParaRPr lang="en-US"/>
          </a:p>
        </p:txBody>
      </p:sp>
    </p:spTree>
    <p:extLst>
      <p:ext uri="{BB962C8B-B14F-4D97-AF65-F5344CB8AC3E}">
        <p14:creationId xmlns:p14="http://schemas.microsoft.com/office/powerpoint/2010/main" val="34042439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9F25E-DD01-3053-9435-5926594379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65FD891-0841-7503-E1F8-60A8E80ABAA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E8138DE-C18C-A1CF-99B5-32522DBA67B0}"/>
              </a:ext>
            </a:extLst>
          </p:cNvPr>
          <p:cNvPicPr>
            <a:picLocks noChangeAspect="1"/>
          </p:cNvPicPr>
          <p:nvPr/>
        </p:nvPicPr>
        <p:blipFill>
          <a:blip r:embed="rId2"/>
          <a:stretch>
            <a:fillRect/>
          </a:stretch>
        </p:blipFill>
        <p:spPr>
          <a:xfrm>
            <a:off x="76200" y="1300162"/>
            <a:ext cx="12039600" cy="4257675"/>
          </a:xfrm>
          <a:prstGeom prst="rect">
            <a:avLst/>
          </a:prstGeom>
        </p:spPr>
      </p:pic>
      <p:sp>
        <p:nvSpPr>
          <p:cNvPr id="4" name="Footer Placeholder 3">
            <a:extLst>
              <a:ext uri="{FF2B5EF4-FFF2-40B4-BE49-F238E27FC236}">
                <a16:creationId xmlns:a16="http://schemas.microsoft.com/office/drawing/2014/main" id="{CFC2A935-FDE3-9D5A-5B2E-6E11090D99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5B1629-F8BF-0781-D53D-54107B0CA4BB}"/>
              </a:ext>
            </a:extLst>
          </p:cNvPr>
          <p:cNvSpPr>
            <a:spLocks noGrp="1"/>
          </p:cNvSpPr>
          <p:nvPr>
            <p:ph type="sldNum" sz="quarter" idx="12"/>
          </p:nvPr>
        </p:nvSpPr>
        <p:spPr/>
        <p:txBody>
          <a:bodyPr/>
          <a:lstStyle/>
          <a:p>
            <a:fld id="{9A74A80C-5778-49E5-A000-7BF9B366B601}" type="slidenum">
              <a:rPr lang="en-US" smtClean="0"/>
              <a:t>169</a:t>
            </a:fld>
            <a:endParaRPr lang="en-US"/>
          </a:p>
        </p:txBody>
      </p:sp>
    </p:spTree>
    <p:extLst>
      <p:ext uri="{BB962C8B-B14F-4D97-AF65-F5344CB8AC3E}">
        <p14:creationId xmlns:p14="http://schemas.microsoft.com/office/powerpoint/2010/main" val="34512029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5500A99-6846-8805-7CE7-489E555AAE0C}"/>
              </a:ext>
            </a:extLst>
          </p:cNvPr>
          <p:cNvSpPr txBox="1"/>
          <p:nvPr/>
        </p:nvSpPr>
        <p:spPr>
          <a:xfrm>
            <a:off x="152400" y="-79653"/>
            <a:ext cx="6096000" cy="7017306"/>
          </a:xfrm>
          <a:prstGeom prst="rect">
            <a:avLst/>
          </a:prstGeom>
          <a:noFill/>
        </p:spPr>
        <p:txBody>
          <a:bodyPr wrap="square">
            <a:spAutoFit/>
          </a:bodyPr>
          <a:lstStyle/>
          <a:p>
            <a:pPr algn="l"/>
            <a:r>
              <a:rPr lang="en-US" b="0" i="0" dirty="0">
                <a:solidFill>
                  <a:srgbClr val="000000"/>
                </a:solidFill>
                <a:effectLst/>
                <a:latin typeface="Segoe UI" panose="020B0502040204020203" pitchFamily="34" charset="0"/>
              </a:rPr>
              <a:t>HTML Display</a:t>
            </a:r>
          </a:p>
          <a:p>
            <a:pPr algn="l"/>
            <a:r>
              <a:rPr lang="en-US" b="0" i="0" dirty="0">
                <a:solidFill>
                  <a:srgbClr val="000000"/>
                </a:solidFill>
                <a:effectLst/>
                <a:latin typeface="Verdana" panose="020B0604030504040204" pitchFamily="34" charset="0"/>
              </a:rPr>
              <a:t>You cannot be sure how HTML will be displayed.</a:t>
            </a:r>
          </a:p>
          <a:p>
            <a:pPr algn="l"/>
            <a:r>
              <a:rPr lang="en-US" b="0" i="0" dirty="0">
                <a:solidFill>
                  <a:srgbClr val="000000"/>
                </a:solidFill>
                <a:effectLst/>
                <a:latin typeface="Verdana" panose="020B0604030504040204" pitchFamily="34" charset="0"/>
              </a:rPr>
              <a:t>Large or small screens, and resized windows will create different results.</a:t>
            </a:r>
          </a:p>
          <a:p>
            <a:pPr algn="l"/>
            <a:r>
              <a:rPr lang="en-US" b="0" i="0" dirty="0">
                <a:solidFill>
                  <a:srgbClr val="000000"/>
                </a:solidFill>
                <a:effectLst/>
                <a:latin typeface="Verdana" panose="020B0604030504040204" pitchFamily="34" charset="0"/>
              </a:rPr>
              <a:t>With HTML, you cannot change the display by adding extra spaces or extra lines in your HTML code.</a:t>
            </a:r>
          </a:p>
          <a:p>
            <a:pPr algn="l"/>
            <a:r>
              <a:rPr lang="en-US" b="0" i="0" dirty="0">
                <a:solidFill>
                  <a:srgbClr val="000000"/>
                </a:solidFill>
                <a:effectLst/>
                <a:latin typeface="Verdana" panose="020B0604030504040204" pitchFamily="34" charset="0"/>
              </a:rPr>
              <a:t>The browser will automatically remove any extra spaces and lines when the page is displayed:</a:t>
            </a:r>
          </a:p>
          <a:p>
            <a:pPr algn="l"/>
            <a:r>
              <a:rPr lang="en-US" b="0" i="0" dirty="0">
                <a:solidFill>
                  <a:srgbClr val="000000"/>
                </a:solidFill>
                <a:effectLst/>
                <a:latin typeface="Segoe UI" panose="020B0502040204020203" pitchFamily="34" charset="0"/>
              </a:rPr>
              <a:t>Example</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This paragraph</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contains a lot of lines</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in the source code,</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but the browser</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ignores it.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This paragraph</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contains         a lot of spaces</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in the source         code,</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but the        browser</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ignores it.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endParaRPr lang="en-US" b="0" i="0" dirty="0">
              <a:solidFill>
                <a:srgbClr val="000000"/>
              </a:solidFill>
              <a:effectLst/>
              <a:latin typeface="Consolas" panose="020B0609020204030204" pitchFamily="49" charset="0"/>
            </a:endParaRPr>
          </a:p>
        </p:txBody>
      </p:sp>
      <p:sp>
        <p:nvSpPr>
          <p:cNvPr id="2" name="Footer Placeholder 1">
            <a:extLst>
              <a:ext uri="{FF2B5EF4-FFF2-40B4-BE49-F238E27FC236}">
                <a16:creationId xmlns:a16="http://schemas.microsoft.com/office/drawing/2014/main" id="{6754CE70-4E2F-0A26-2AEC-8F6CCA15D1EE}"/>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6C2313D6-6F8B-6394-392A-EBA9343FE8B4}"/>
              </a:ext>
            </a:extLst>
          </p:cNvPr>
          <p:cNvSpPr>
            <a:spLocks noGrp="1"/>
          </p:cNvSpPr>
          <p:nvPr>
            <p:ph type="sldNum" sz="quarter" idx="12"/>
          </p:nvPr>
        </p:nvSpPr>
        <p:spPr/>
        <p:txBody>
          <a:bodyPr/>
          <a:lstStyle/>
          <a:p>
            <a:fld id="{9A74A80C-5778-49E5-A000-7BF9B366B601}" type="slidenum">
              <a:rPr lang="en-US" smtClean="0"/>
              <a:t>17</a:t>
            </a:fld>
            <a:endParaRPr lang="en-US"/>
          </a:p>
        </p:txBody>
      </p:sp>
    </p:spTree>
    <p:extLst>
      <p:ext uri="{BB962C8B-B14F-4D97-AF65-F5344CB8AC3E}">
        <p14:creationId xmlns:p14="http://schemas.microsoft.com/office/powerpoint/2010/main" val="175246358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4E13E-76F1-1868-17BF-36DDA87C2F4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89DE45E-54F9-A8F6-48CE-AD513A990C0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5D7FDC8-74EA-43EB-4426-DCC157E4C9E6}"/>
              </a:ext>
            </a:extLst>
          </p:cNvPr>
          <p:cNvPicPr>
            <a:picLocks noChangeAspect="1"/>
          </p:cNvPicPr>
          <p:nvPr/>
        </p:nvPicPr>
        <p:blipFill>
          <a:blip r:embed="rId2"/>
          <a:stretch>
            <a:fillRect/>
          </a:stretch>
        </p:blipFill>
        <p:spPr>
          <a:xfrm>
            <a:off x="2124075" y="719137"/>
            <a:ext cx="7943850" cy="5419725"/>
          </a:xfrm>
          <a:prstGeom prst="rect">
            <a:avLst/>
          </a:prstGeom>
        </p:spPr>
      </p:pic>
      <p:sp>
        <p:nvSpPr>
          <p:cNvPr id="4" name="Footer Placeholder 3">
            <a:extLst>
              <a:ext uri="{FF2B5EF4-FFF2-40B4-BE49-F238E27FC236}">
                <a16:creationId xmlns:a16="http://schemas.microsoft.com/office/drawing/2014/main" id="{6EA8E39A-3C6B-6D13-66BC-DCC9794146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379807-AFAD-5D49-4151-80E48458D536}"/>
              </a:ext>
            </a:extLst>
          </p:cNvPr>
          <p:cNvSpPr>
            <a:spLocks noGrp="1"/>
          </p:cNvSpPr>
          <p:nvPr>
            <p:ph type="sldNum" sz="quarter" idx="12"/>
          </p:nvPr>
        </p:nvSpPr>
        <p:spPr/>
        <p:txBody>
          <a:bodyPr/>
          <a:lstStyle/>
          <a:p>
            <a:fld id="{9A74A80C-5778-49E5-A000-7BF9B366B601}" type="slidenum">
              <a:rPr lang="en-US" smtClean="0"/>
              <a:t>170</a:t>
            </a:fld>
            <a:endParaRPr lang="en-US"/>
          </a:p>
        </p:txBody>
      </p:sp>
    </p:spTree>
    <p:extLst>
      <p:ext uri="{BB962C8B-B14F-4D97-AF65-F5344CB8AC3E}">
        <p14:creationId xmlns:p14="http://schemas.microsoft.com/office/powerpoint/2010/main" val="198159612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A5DB5-C97B-A301-C2CB-07A442791237}"/>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9DE89D82-C4AE-2765-24DF-88077CC67F44}"/>
              </a:ext>
            </a:extLst>
          </p:cNvPr>
          <p:cNvSpPr>
            <a:spLocks noGrp="1" noChangeArrowheads="1"/>
          </p:cNvSpPr>
          <p:nvPr>
            <p:ph idx="1"/>
          </p:nvPr>
        </p:nvSpPr>
        <p:spPr bwMode="auto">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Unordered HTML List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An unordered list starts with the </a:t>
            </a:r>
            <a:r>
              <a:rPr kumimoji="0" lang="en-US" altLang="en-US" sz="1100" b="0" i="0" u="none" strike="noStrike" cap="none" normalizeH="0" baseline="0">
                <a:ln>
                  <a:noFill/>
                </a:ln>
                <a:solidFill>
                  <a:srgbClr val="DC143C"/>
                </a:solidFill>
                <a:effectLst/>
                <a:latin typeface="Consolas" panose="020B0609020204030204" pitchFamily="49" charset="0"/>
              </a:rPr>
              <a:t>&lt;ul&gt;</a:t>
            </a:r>
            <a:r>
              <a:rPr kumimoji="0" lang="en-US" altLang="en-US" sz="1100" b="0" i="0" u="none" strike="noStrike" cap="none" normalizeH="0" baseline="0">
                <a:ln>
                  <a:noFill/>
                </a:ln>
                <a:solidFill>
                  <a:srgbClr val="000000"/>
                </a:solidFill>
                <a:effectLst/>
                <a:latin typeface="Verdana" panose="020B0604030504040204" pitchFamily="34" charset="0"/>
              </a:rPr>
              <a:t> tag. Each list item starts with the </a:t>
            </a:r>
            <a:r>
              <a:rPr kumimoji="0" lang="en-US" altLang="en-US" sz="1100" b="0" i="0" u="none" strike="noStrike" cap="none" normalizeH="0" baseline="0">
                <a:ln>
                  <a:noFill/>
                </a:ln>
                <a:solidFill>
                  <a:srgbClr val="DC143C"/>
                </a:solidFill>
                <a:effectLst/>
                <a:latin typeface="Consolas" panose="020B0609020204030204" pitchFamily="49" charset="0"/>
              </a:rPr>
              <a:t>&lt;li&gt;</a:t>
            </a:r>
            <a:r>
              <a:rPr kumimoji="0" lang="en-US" altLang="en-US" sz="1100" b="0" i="0" u="none" strike="noStrike" cap="none" normalizeH="0" baseline="0">
                <a:ln>
                  <a:noFill/>
                </a:ln>
                <a:solidFill>
                  <a:srgbClr val="000000"/>
                </a:solidFill>
                <a:effectLst/>
                <a:latin typeface="Verdana" panose="020B0604030504040204" pitchFamily="34" charset="0"/>
              </a:rPr>
              <a:t> tag.</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list items will be marked with bullets (small black circles) by default:</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ul</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li</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Coffee</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/li</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li</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Tea</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/li</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li</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Milk</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/li</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/ul</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1C655873-A97E-2236-34F9-10A676503C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3D7FAA-6F71-CA78-F27C-3EC127D1BD30}"/>
              </a:ext>
            </a:extLst>
          </p:cNvPr>
          <p:cNvSpPr>
            <a:spLocks noGrp="1"/>
          </p:cNvSpPr>
          <p:nvPr>
            <p:ph type="sldNum" sz="quarter" idx="12"/>
          </p:nvPr>
        </p:nvSpPr>
        <p:spPr/>
        <p:txBody>
          <a:bodyPr/>
          <a:lstStyle/>
          <a:p>
            <a:fld id="{9A74A80C-5778-49E5-A000-7BF9B366B601}" type="slidenum">
              <a:rPr lang="en-US" smtClean="0"/>
              <a:t>171</a:t>
            </a:fld>
            <a:endParaRPr lang="en-US"/>
          </a:p>
        </p:txBody>
      </p:sp>
    </p:spTree>
    <p:extLst>
      <p:ext uri="{BB962C8B-B14F-4D97-AF65-F5344CB8AC3E}">
        <p14:creationId xmlns:p14="http://schemas.microsoft.com/office/powerpoint/2010/main" val="267397193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7C9F0-8131-EE61-377D-D0A59904D4B1}"/>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0BEBF03F-ABBB-CE8D-B768-46725A19C57B}"/>
              </a:ext>
            </a:extLst>
          </p:cNvPr>
          <p:cNvSpPr>
            <a:spLocks noGrp="1" noChangeArrowheads="1"/>
          </p:cNvSpPr>
          <p:nvPr>
            <p:ph idx="1"/>
          </p:nvPr>
        </p:nvSpPr>
        <p:spPr bwMode="auto">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Ordered HTML List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An ordered list starts with the </a:t>
            </a:r>
            <a:r>
              <a:rPr kumimoji="0" lang="en-US" altLang="en-US" sz="1100" b="0" i="0" u="none" strike="noStrike" cap="none" normalizeH="0" baseline="0">
                <a:ln>
                  <a:noFill/>
                </a:ln>
                <a:solidFill>
                  <a:srgbClr val="DC143C"/>
                </a:solidFill>
                <a:effectLst/>
                <a:latin typeface="Consolas" panose="020B0609020204030204" pitchFamily="49" charset="0"/>
              </a:rPr>
              <a:t>&lt;ol&gt;</a:t>
            </a:r>
            <a:r>
              <a:rPr kumimoji="0" lang="en-US" altLang="en-US" sz="1100" b="0" i="0" u="none" strike="noStrike" cap="none" normalizeH="0" baseline="0">
                <a:ln>
                  <a:noFill/>
                </a:ln>
                <a:solidFill>
                  <a:srgbClr val="000000"/>
                </a:solidFill>
                <a:effectLst/>
                <a:latin typeface="Verdana" panose="020B0604030504040204" pitchFamily="34" charset="0"/>
              </a:rPr>
              <a:t> tag. Each list item starts with the </a:t>
            </a:r>
            <a:r>
              <a:rPr kumimoji="0" lang="en-US" altLang="en-US" sz="1100" b="0" i="0" u="none" strike="noStrike" cap="none" normalizeH="0" baseline="0">
                <a:ln>
                  <a:noFill/>
                </a:ln>
                <a:solidFill>
                  <a:srgbClr val="DC143C"/>
                </a:solidFill>
                <a:effectLst/>
                <a:latin typeface="Consolas" panose="020B0609020204030204" pitchFamily="49" charset="0"/>
              </a:rPr>
              <a:t>&lt;li&gt;</a:t>
            </a:r>
            <a:r>
              <a:rPr kumimoji="0" lang="en-US" altLang="en-US" sz="1100" b="0" i="0" u="none" strike="noStrike" cap="none" normalizeH="0" baseline="0">
                <a:ln>
                  <a:noFill/>
                </a:ln>
                <a:solidFill>
                  <a:srgbClr val="000000"/>
                </a:solidFill>
                <a:effectLst/>
                <a:latin typeface="Verdana" panose="020B0604030504040204" pitchFamily="34" charset="0"/>
              </a:rPr>
              <a:t> tag.</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list items will be marked with numbers by default:</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ol</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li</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Coffee</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/li</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li</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Tea</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/li</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li</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Milk</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/li</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/ol</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FE59AB81-6727-3262-519A-29A8FE025B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9DFE82-CD2B-4CDC-1FBA-CCBA0506908F}"/>
              </a:ext>
            </a:extLst>
          </p:cNvPr>
          <p:cNvSpPr>
            <a:spLocks noGrp="1"/>
          </p:cNvSpPr>
          <p:nvPr>
            <p:ph type="sldNum" sz="quarter" idx="12"/>
          </p:nvPr>
        </p:nvSpPr>
        <p:spPr/>
        <p:txBody>
          <a:bodyPr/>
          <a:lstStyle/>
          <a:p>
            <a:fld id="{9A74A80C-5778-49E5-A000-7BF9B366B601}" type="slidenum">
              <a:rPr lang="en-US" smtClean="0"/>
              <a:t>172</a:t>
            </a:fld>
            <a:endParaRPr lang="en-US"/>
          </a:p>
        </p:txBody>
      </p:sp>
    </p:spTree>
    <p:extLst>
      <p:ext uri="{BB962C8B-B14F-4D97-AF65-F5344CB8AC3E}">
        <p14:creationId xmlns:p14="http://schemas.microsoft.com/office/powerpoint/2010/main" val="90974285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3F8D-6C8F-EA26-5782-0C4E8E69CFAE}"/>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CF7B45CF-85E8-9780-4BE2-409F1CF7F225}"/>
              </a:ext>
            </a:extLst>
          </p:cNvPr>
          <p:cNvSpPr>
            <a:spLocks noGrp="1" noChangeArrowheads="1"/>
          </p:cNvSpPr>
          <p:nvPr>
            <p:ph idx="1"/>
          </p:nvPr>
        </p:nvSpPr>
        <p:spPr bwMode="auto">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HTML Description Lists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HTML also supports description lists.</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A description list is a list of terms, with a description of each term.</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a:t>
            </a:r>
            <a:r>
              <a:rPr kumimoji="0" lang="en-US" altLang="en-US" sz="1100" b="0" i="0" u="none" strike="noStrike" cap="none" normalizeH="0" baseline="0">
                <a:ln>
                  <a:noFill/>
                </a:ln>
                <a:solidFill>
                  <a:srgbClr val="DC143C"/>
                </a:solidFill>
                <a:effectLst/>
                <a:latin typeface="Consolas" panose="020B0609020204030204" pitchFamily="49" charset="0"/>
              </a:rPr>
              <a:t>&lt;dl&gt;</a:t>
            </a:r>
            <a:r>
              <a:rPr kumimoji="0" lang="en-US" altLang="en-US" sz="1100" b="0" i="0" u="none" strike="noStrike" cap="none" normalizeH="0" baseline="0">
                <a:ln>
                  <a:noFill/>
                </a:ln>
                <a:solidFill>
                  <a:srgbClr val="000000"/>
                </a:solidFill>
                <a:effectLst/>
                <a:latin typeface="Verdana" panose="020B0604030504040204" pitchFamily="34" charset="0"/>
              </a:rPr>
              <a:t> tag defines the description list, the </a:t>
            </a:r>
            <a:r>
              <a:rPr kumimoji="0" lang="en-US" altLang="en-US" sz="1100" b="0" i="0" u="none" strike="noStrike" cap="none" normalizeH="0" baseline="0">
                <a:ln>
                  <a:noFill/>
                </a:ln>
                <a:solidFill>
                  <a:srgbClr val="DC143C"/>
                </a:solidFill>
                <a:effectLst/>
                <a:latin typeface="Consolas" panose="020B0609020204030204" pitchFamily="49" charset="0"/>
              </a:rPr>
              <a:t>&lt;dt&gt;</a:t>
            </a:r>
            <a:r>
              <a:rPr kumimoji="0" lang="en-US" altLang="en-US" sz="1100" b="0" i="0" u="none" strike="noStrike" cap="none" normalizeH="0" baseline="0">
                <a:ln>
                  <a:noFill/>
                </a:ln>
                <a:solidFill>
                  <a:srgbClr val="000000"/>
                </a:solidFill>
                <a:effectLst/>
                <a:latin typeface="Verdana" panose="020B0604030504040204" pitchFamily="34" charset="0"/>
              </a:rPr>
              <a:t> tag defines the term (name), and the </a:t>
            </a:r>
            <a:r>
              <a:rPr kumimoji="0" lang="en-US" altLang="en-US" sz="1100" b="0" i="0" u="none" strike="noStrike" cap="none" normalizeH="0" baseline="0">
                <a:ln>
                  <a:noFill/>
                </a:ln>
                <a:solidFill>
                  <a:srgbClr val="DC143C"/>
                </a:solidFill>
                <a:effectLst/>
                <a:latin typeface="Consolas" panose="020B0609020204030204" pitchFamily="49" charset="0"/>
              </a:rPr>
              <a:t>&lt;dd&gt;</a:t>
            </a:r>
            <a:r>
              <a:rPr kumimoji="0" lang="en-US" altLang="en-US" sz="1100" b="0" i="0" u="none" strike="noStrike" cap="none" normalizeH="0" baseline="0">
                <a:ln>
                  <a:noFill/>
                </a:ln>
                <a:solidFill>
                  <a:srgbClr val="000000"/>
                </a:solidFill>
                <a:effectLst/>
                <a:latin typeface="Verdana" panose="020B0604030504040204" pitchFamily="34" charset="0"/>
              </a:rPr>
              <a:t> tag describes each term:</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dl</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dt</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Coffee</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/dt</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dd</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 black hot drink</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dt</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Milk</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/dt</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dd</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 white cold drink</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/dl</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A391256E-1BB7-A859-E79E-6F4C975A76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3B17CD-C4D7-5899-FC1E-0EF870FF381C}"/>
              </a:ext>
            </a:extLst>
          </p:cNvPr>
          <p:cNvSpPr>
            <a:spLocks noGrp="1"/>
          </p:cNvSpPr>
          <p:nvPr>
            <p:ph type="sldNum" sz="quarter" idx="12"/>
          </p:nvPr>
        </p:nvSpPr>
        <p:spPr/>
        <p:txBody>
          <a:bodyPr/>
          <a:lstStyle/>
          <a:p>
            <a:fld id="{9A74A80C-5778-49E5-A000-7BF9B366B601}" type="slidenum">
              <a:rPr lang="en-US" smtClean="0"/>
              <a:t>173</a:t>
            </a:fld>
            <a:endParaRPr lang="en-US"/>
          </a:p>
        </p:txBody>
      </p:sp>
    </p:spTree>
    <p:extLst>
      <p:ext uri="{BB962C8B-B14F-4D97-AF65-F5344CB8AC3E}">
        <p14:creationId xmlns:p14="http://schemas.microsoft.com/office/powerpoint/2010/main" val="98757141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51C13-B00C-B82E-1759-39A2A2FAC45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17F2D15-4F6D-4D3A-2ACF-FB6BA06BDA15}"/>
              </a:ext>
            </a:extLst>
          </p:cNvPr>
          <p:cNvPicPr>
            <a:picLocks noGrp="1" noChangeAspect="1"/>
          </p:cNvPicPr>
          <p:nvPr>
            <p:ph idx="1"/>
          </p:nvPr>
        </p:nvPicPr>
        <p:blipFill>
          <a:blip r:embed="rId2"/>
          <a:stretch>
            <a:fillRect/>
          </a:stretch>
        </p:blipFill>
        <p:spPr>
          <a:xfrm>
            <a:off x="1657350" y="2577306"/>
            <a:ext cx="8877300" cy="2847975"/>
          </a:xfrm>
        </p:spPr>
      </p:pic>
      <p:sp>
        <p:nvSpPr>
          <p:cNvPr id="3" name="Footer Placeholder 2">
            <a:extLst>
              <a:ext uri="{FF2B5EF4-FFF2-40B4-BE49-F238E27FC236}">
                <a16:creationId xmlns:a16="http://schemas.microsoft.com/office/drawing/2014/main" id="{D53CC3A1-BB44-671E-360F-EEB7DD5B71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814F801-76F4-2661-14DB-AD27E6F585F2}"/>
              </a:ext>
            </a:extLst>
          </p:cNvPr>
          <p:cNvSpPr>
            <a:spLocks noGrp="1"/>
          </p:cNvSpPr>
          <p:nvPr>
            <p:ph type="sldNum" sz="quarter" idx="12"/>
          </p:nvPr>
        </p:nvSpPr>
        <p:spPr/>
        <p:txBody>
          <a:bodyPr/>
          <a:lstStyle/>
          <a:p>
            <a:fld id="{9A74A80C-5778-49E5-A000-7BF9B366B601}" type="slidenum">
              <a:rPr lang="en-US" smtClean="0"/>
              <a:t>174</a:t>
            </a:fld>
            <a:endParaRPr lang="en-US"/>
          </a:p>
        </p:txBody>
      </p:sp>
    </p:spTree>
    <p:extLst>
      <p:ext uri="{BB962C8B-B14F-4D97-AF65-F5344CB8AC3E}">
        <p14:creationId xmlns:p14="http://schemas.microsoft.com/office/powerpoint/2010/main" val="213693189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FD3D2-61D0-34E3-12FA-AC7A87C097FD}"/>
              </a:ext>
            </a:extLst>
          </p:cNvPr>
          <p:cNvSpPr>
            <a:spLocks noGrp="1"/>
          </p:cNvSpPr>
          <p:nvPr>
            <p:ph type="title"/>
          </p:nvPr>
        </p:nvSpPr>
        <p:spPr/>
        <p:txBody>
          <a:bodyPr/>
          <a:lstStyle/>
          <a:p>
            <a:endParaRPr lang="en-US"/>
          </a:p>
        </p:txBody>
      </p:sp>
      <p:graphicFrame>
        <p:nvGraphicFramePr>
          <p:cNvPr id="4" name="Content Placeholder 3">
            <a:extLst>
              <a:ext uri="{FF2B5EF4-FFF2-40B4-BE49-F238E27FC236}">
                <a16:creationId xmlns:a16="http://schemas.microsoft.com/office/drawing/2014/main" id="{729EB74F-4D90-C334-DEE4-C5432B2B3F0C}"/>
              </a:ext>
            </a:extLst>
          </p:cNvPr>
          <p:cNvGraphicFramePr>
            <a:graphicFrameLocks noGrp="1"/>
          </p:cNvGraphicFramePr>
          <p:nvPr>
            <p:ph idx="1"/>
          </p:nvPr>
        </p:nvGraphicFramePr>
        <p:xfrm>
          <a:off x="2385270" y="2370614"/>
          <a:ext cx="7421460" cy="3261360"/>
        </p:xfrm>
        <a:graphic>
          <a:graphicData uri="http://schemas.openxmlformats.org/drawingml/2006/table">
            <a:tbl>
              <a:tblPr/>
              <a:tblGrid>
                <a:gridCol w="3710730">
                  <a:extLst>
                    <a:ext uri="{9D8B030D-6E8A-4147-A177-3AD203B41FA5}">
                      <a16:colId xmlns:a16="http://schemas.microsoft.com/office/drawing/2014/main" val="504193352"/>
                    </a:ext>
                  </a:extLst>
                </a:gridCol>
                <a:gridCol w="3710730">
                  <a:extLst>
                    <a:ext uri="{9D8B030D-6E8A-4147-A177-3AD203B41FA5}">
                      <a16:colId xmlns:a16="http://schemas.microsoft.com/office/drawing/2014/main" val="1645811925"/>
                    </a:ext>
                  </a:extLst>
                </a:gridCol>
              </a:tblGrid>
              <a:tr h="0">
                <a:tc>
                  <a:txBody>
                    <a:bodyPr/>
                    <a:lstStyle/>
                    <a:p>
                      <a:pPr algn="l" fontAlgn="t"/>
                      <a:r>
                        <a:rPr lang="en-US">
                          <a:effectLst/>
                        </a:rPr>
                        <a:t>Tag</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Description</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853594865"/>
                  </a:ext>
                </a:extLst>
              </a:tr>
              <a:tr h="0">
                <a:tc>
                  <a:txBody>
                    <a:bodyPr/>
                    <a:lstStyle/>
                    <a:p>
                      <a:pPr algn="l" fontAlgn="t"/>
                      <a:r>
                        <a:rPr lang="en-US">
                          <a:effectLst/>
                          <a:hlinkClick r:id="rId2"/>
                        </a:rPr>
                        <a:t>&lt;ul&gt;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Defines an unordered list</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175530634"/>
                  </a:ext>
                </a:extLst>
              </a:tr>
              <a:tr h="0">
                <a:tc>
                  <a:txBody>
                    <a:bodyPr/>
                    <a:lstStyle/>
                    <a:p>
                      <a:pPr algn="l" fontAlgn="t"/>
                      <a:r>
                        <a:rPr lang="en-US">
                          <a:effectLst/>
                          <a:hlinkClick r:id="rId3"/>
                        </a:rPr>
                        <a:t>&lt;ol&gt;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Defines an ordered list</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890382883"/>
                  </a:ext>
                </a:extLst>
              </a:tr>
              <a:tr h="0">
                <a:tc>
                  <a:txBody>
                    <a:bodyPr/>
                    <a:lstStyle/>
                    <a:p>
                      <a:pPr algn="l" fontAlgn="t"/>
                      <a:r>
                        <a:rPr lang="en-US">
                          <a:effectLst/>
                          <a:hlinkClick r:id="rId4"/>
                        </a:rPr>
                        <a:t>&lt;li&gt;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Defines a list item</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036331972"/>
                  </a:ext>
                </a:extLst>
              </a:tr>
              <a:tr h="0">
                <a:tc>
                  <a:txBody>
                    <a:bodyPr/>
                    <a:lstStyle/>
                    <a:p>
                      <a:pPr algn="l" fontAlgn="t"/>
                      <a:r>
                        <a:rPr lang="en-US">
                          <a:effectLst/>
                          <a:hlinkClick r:id="rId5"/>
                        </a:rPr>
                        <a:t>&lt;dl&gt;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Defines a description list</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550303766"/>
                  </a:ext>
                </a:extLst>
              </a:tr>
              <a:tr h="0">
                <a:tc>
                  <a:txBody>
                    <a:bodyPr/>
                    <a:lstStyle/>
                    <a:p>
                      <a:pPr algn="l" fontAlgn="t"/>
                      <a:r>
                        <a:rPr lang="en-US">
                          <a:effectLst/>
                          <a:hlinkClick r:id="rId6"/>
                        </a:rPr>
                        <a:t>&lt;dt&gt;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Defines a term in a description list</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742440364"/>
                  </a:ext>
                </a:extLst>
              </a:tr>
              <a:tr h="0">
                <a:tc>
                  <a:txBody>
                    <a:bodyPr/>
                    <a:lstStyle/>
                    <a:p>
                      <a:pPr algn="l" fontAlgn="t"/>
                      <a:r>
                        <a:rPr lang="en-US">
                          <a:effectLst/>
                          <a:hlinkClick r:id="rId7"/>
                        </a:rPr>
                        <a:t>&lt;dd&gt;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effectLst/>
                        </a:rPr>
                        <a:t>Describes the term in a description list</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544208267"/>
                  </a:ext>
                </a:extLst>
              </a:tr>
            </a:tbl>
          </a:graphicData>
        </a:graphic>
      </p:graphicFrame>
      <p:sp>
        <p:nvSpPr>
          <p:cNvPr id="5" name="Rectangle 1">
            <a:extLst>
              <a:ext uri="{FF2B5EF4-FFF2-40B4-BE49-F238E27FC236}">
                <a16:creationId xmlns:a16="http://schemas.microsoft.com/office/drawing/2014/main" id="{95B26EBE-CB1A-82E9-9500-C149DB2D2751}"/>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HTML List Tags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D1D07461-B4AA-280D-98B3-0C9019D06F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D678E3-E69F-C7E9-0568-2B6832A84D55}"/>
              </a:ext>
            </a:extLst>
          </p:cNvPr>
          <p:cNvSpPr>
            <a:spLocks noGrp="1"/>
          </p:cNvSpPr>
          <p:nvPr>
            <p:ph type="sldNum" sz="quarter" idx="12"/>
          </p:nvPr>
        </p:nvSpPr>
        <p:spPr/>
        <p:txBody>
          <a:bodyPr/>
          <a:lstStyle/>
          <a:p>
            <a:fld id="{9A74A80C-5778-49E5-A000-7BF9B366B601}" type="slidenum">
              <a:rPr lang="en-US" smtClean="0"/>
              <a:t>175</a:t>
            </a:fld>
            <a:endParaRPr lang="en-US"/>
          </a:p>
        </p:txBody>
      </p:sp>
    </p:spTree>
    <p:extLst>
      <p:ext uri="{BB962C8B-B14F-4D97-AF65-F5344CB8AC3E}">
        <p14:creationId xmlns:p14="http://schemas.microsoft.com/office/powerpoint/2010/main" val="153382346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89FDE-507D-0CDD-CA76-380F44335C6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7E9B74D-3D87-EAB1-9E6D-DAD60CB91A6C}"/>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B6D61824-9D6A-AC2E-C6CA-03E4C4310B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A07407D-16B7-3BF2-53A9-4901762DB2CF}"/>
              </a:ext>
            </a:extLst>
          </p:cNvPr>
          <p:cNvSpPr>
            <a:spLocks noGrp="1"/>
          </p:cNvSpPr>
          <p:nvPr>
            <p:ph type="sldNum" sz="quarter" idx="12"/>
          </p:nvPr>
        </p:nvSpPr>
        <p:spPr/>
        <p:txBody>
          <a:bodyPr/>
          <a:lstStyle/>
          <a:p>
            <a:fld id="{9A74A80C-5778-49E5-A000-7BF9B366B601}" type="slidenum">
              <a:rPr lang="en-US" smtClean="0"/>
              <a:t>176</a:t>
            </a:fld>
            <a:endParaRPr lang="en-US"/>
          </a:p>
        </p:txBody>
      </p:sp>
    </p:spTree>
    <p:extLst>
      <p:ext uri="{BB962C8B-B14F-4D97-AF65-F5344CB8AC3E}">
        <p14:creationId xmlns:p14="http://schemas.microsoft.com/office/powerpoint/2010/main" val="315309127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54F2C-AFDE-D7EC-D22B-1AD1C770270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4BF4FAC-E3AA-4903-D536-767328B04A19}"/>
              </a:ext>
            </a:extLst>
          </p:cNvPr>
          <p:cNvSpPr>
            <a:spLocks noGrp="1"/>
          </p:cNvSpPr>
          <p:nvPr>
            <p:ph idx="1"/>
          </p:nvPr>
        </p:nvSpPr>
        <p:spPr/>
        <p:txBody>
          <a:bodyPr/>
          <a:lstStyle/>
          <a:p>
            <a:endParaRPr lang="en-US" dirty="0"/>
          </a:p>
        </p:txBody>
      </p:sp>
      <p:sp>
        <p:nvSpPr>
          <p:cNvPr id="4" name="Rectangle 1">
            <a:extLst>
              <a:ext uri="{FF2B5EF4-FFF2-40B4-BE49-F238E27FC236}">
                <a16:creationId xmlns:a16="http://schemas.microsoft.com/office/drawing/2014/main" id="{B180ADDB-1A1B-03E3-3674-6BA718CCF92E}"/>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52352" tIns="133308" rIns="-152352" bIns="13330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31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HTML Block and Inline Elements</a:t>
            </a:r>
          </a:p>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FFFFFF"/>
                </a:solidFill>
                <a:effectLst/>
                <a:latin typeface="Source Sans Pro" panose="020B0503030403020204" pitchFamily="34" charset="0"/>
                <a:hlinkClick r:id="rId2"/>
              </a:rPr>
              <a:t>❮ Previous</a:t>
            </a:r>
            <a:r>
              <a:rPr kumimoji="0" lang="en-US" altLang="en-US" sz="1300" b="0" i="0" u="none" strike="noStrike" cap="none" normalizeH="0" baseline="0">
                <a:ln>
                  <a:noFill/>
                </a:ln>
                <a:solidFill>
                  <a:srgbClr val="FFFFFF"/>
                </a:solidFill>
                <a:effectLst/>
                <a:latin typeface="Source Sans Pro" panose="020B0503030403020204" pitchFamily="34" charset="0"/>
                <a:hlinkClick r:id="rId3"/>
              </a:rPr>
              <a:t>Next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93D5408F-FE64-DC20-1C0E-94C701DD7DE7}"/>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3">
            <a:extLst>
              <a:ext uri="{FF2B5EF4-FFF2-40B4-BE49-F238E27FC236}">
                <a16:creationId xmlns:a16="http://schemas.microsoft.com/office/drawing/2014/main" id="{14ECC35C-1570-6A12-3117-023DD41B7648}"/>
              </a:ext>
            </a:extLst>
          </p:cNvPr>
          <p:cNvSpPr>
            <a:spLocks noChangeArrowheads="1"/>
          </p:cNvSpPr>
          <p:nvPr/>
        </p:nvSpPr>
        <p:spPr bwMode="auto">
          <a:xfrm>
            <a:off x="0" y="4730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Verdana" panose="020B0604030504040204" pitchFamily="34" charset="0"/>
              </a:rPr>
              <a:t>Every HTML element has a default display value, depending on what type of element it is.</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Verdana" panose="020B0604030504040204" pitchFamily="34" charset="0"/>
              </a:rPr>
              <a:t>The two most common display values are block and inline.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D27DD60-D1A2-39A6-57E3-9B78008A63B5}"/>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C473AB7B-1DA4-D2CC-91C6-CE881C350B0F}"/>
              </a:ext>
            </a:extLst>
          </p:cNvPr>
          <p:cNvSpPr>
            <a:spLocks noGrp="1"/>
          </p:cNvSpPr>
          <p:nvPr>
            <p:ph type="sldNum" sz="quarter" idx="12"/>
          </p:nvPr>
        </p:nvSpPr>
        <p:spPr/>
        <p:txBody>
          <a:bodyPr/>
          <a:lstStyle/>
          <a:p>
            <a:fld id="{9A74A80C-5778-49E5-A000-7BF9B366B601}" type="slidenum">
              <a:rPr lang="en-US" smtClean="0"/>
              <a:t>177</a:t>
            </a:fld>
            <a:endParaRPr lang="en-US"/>
          </a:p>
        </p:txBody>
      </p:sp>
    </p:spTree>
    <p:extLst>
      <p:ext uri="{BB962C8B-B14F-4D97-AF65-F5344CB8AC3E}">
        <p14:creationId xmlns:p14="http://schemas.microsoft.com/office/powerpoint/2010/main" val="286835900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B1707-41DB-8AF2-E27F-946DD6F7C2F8}"/>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7DBC5FD9-C6C4-89F3-66EF-BFE1916DFBF6}"/>
              </a:ext>
            </a:extLst>
          </p:cNvPr>
          <p:cNvSpPr>
            <a:spLocks noGrp="1" noChangeArrowheads="1"/>
          </p:cNvSpPr>
          <p:nvPr>
            <p:ph idx="1"/>
          </p:nvPr>
        </p:nvSpPr>
        <p:spPr bwMode="auto">
          <a:prstGeom prst="rect">
            <a:avLst/>
          </a:prstGeom>
          <a:solidFill>
            <a:srgbClr val="4CAF5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10791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Block-level Elements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A block-level element always starts on a new line, and the browsers automatically add some space (a margin) before and after the element.</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A block-level element always takes up the full width available (stretches out to the left and right as far as it can).</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Two commonly used block elements are: </a:t>
            </a:r>
            <a:r>
              <a:rPr kumimoji="0" lang="en-US" altLang="en-US" sz="1100" b="0" i="0" u="none" strike="noStrike" cap="none" normalizeH="0" baseline="0">
                <a:ln>
                  <a:noFill/>
                </a:ln>
                <a:solidFill>
                  <a:srgbClr val="DC143C"/>
                </a:solidFill>
                <a:effectLst/>
                <a:latin typeface="Consolas" panose="020B0609020204030204" pitchFamily="49" charset="0"/>
              </a:rPr>
              <a:t>&lt;p&gt;</a:t>
            </a:r>
            <a:r>
              <a:rPr kumimoji="0" lang="en-US" altLang="en-US" sz="1100" b="0" i="0" u="none" strike="noStrike" cap="none" normalizeH="0" baseline="0">
                <a:ln>
                  <a:noFill/>
                </a:ln>
                <a:solidFill>
                  <a:srgbClr val="000000"/>
                </a:solidFill>
                <a:effectLst/>
                <a:latin typeface="Verdana" panose="020B0604030504040204" pitchFamily="34" charset="0"/>
              </a:rPr>
              <a:t> and </a:t>
            </a:r>
            <a:r>
              <a:rPr kumimoji="0" lang="en-US" altLang="en-US" sz="1100" b="0" i="0" u="none" strike="noStrike" cap="none" normalizeH="0" baseline="0">
                <a:ln>
                  <a:noFill/>
                </a:ln>
                <a:solidFill>
                  <a:srgbClr val="DC143C"/>
                </a:solidFill>
                <a:effectLst/>
                <a:latin typeface="Consolas" panose="020B0609020204030204" pitchFamily="49" charset="0"/>
              </a:rPr>
              <a:t>&lt;div&gt;</a:t>
            </a:r>
            <a:r>
              <a:rPr kumimoji="0" lang="en-US" altLang="en-US" sz="1100" b="0" i="0" u="none" strike="noStrike" cap="none" normalizeH="0" baseline="0">
                <a:ln>
                  <a:noFill/>
                </a:ln>
                <a:solidFill>
                  <a:srgbClr val="000000"/>
                </a:solidFill>
                <a:effectLst/>
                <a:latin typeface="Verdana" panose="020B0604030504040204" pitchFamily="34" charset="0"/>
              </a:rPr>
              <a:t>.</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a:t>
            </a:r>
            <a:r>
              <a:rPr kumimoji="0" lang="en-US" altLang="en-US" sz="1100" b="0" i="0" u="none" strike="noStrike" cap="none" normalizeH="0" baseline="0">
                <a:ln>
                  <a:noFill/>
                </a:ln>
                <a:solidFill>
                  <a:srgbClr val="DC143C"/>
                </a:solidFill>
                <a:effectLst/>
                <a:latin typeface="Consolas" panose="020B0609020204030204" pitchFamily="49" charset="0"/>
              </a:rPr>
              <a:t>&lt;p&gt;</a:t>
            </a:r>
            <a:r>
              <a:rPr kumimoji="0" lang="en-US" altLang="en-US" sz="1100" b="0" i="0" u="none" strike="noStrike" cap="none" normalizeH="0" baseline="0">
                <a:ln>
                  <a:noFill/>
                </a:ln>
                <a:solidFill>
                  <a:srgbClr val="000000"/>
                </a:solidFill>
                <a:effectLst/>
                <a:latin typeface="Verdana" panose="020B0604030504040204" pitchFamily="34" charset="0"/>
              </a:rPr>
              <a:t> element defines a paragraph in an HTML document.</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a:t>
            </a:r>
            <a:r>
              <a:rPr kumimoji="0" lang="en-US" altLang="en-US" sz="1100" b="0" i="0" u="none" strike="noStrike" cap="none" normalizeH="0" baseline="0">
                <a:ln>
                  <a:noFill/>
                </a:ln>
                <a:solidFill>
                  <a:srgbClr val="DC143C"/>
                </a:solidFill>
                <a:effectLst/>
                <a:latin typeface="Consolas" panose="020B0609020204030204" pitchFamily="49" charset="0"/>
              </a:rPr>
              <a:t>&lt;div&gt;</a:t>
            </a:r>
            <a:r>
              <a:rPr kumimoji="0" lang="en-US" altLang="en-US" sz="1100" b="0" i="0" u="none" strike="noStrike" cap="none" normalizeH="0" baseline="0">
                <a:ln>
                  <a:noFill/>
                </a:ln>
                <a:solidFill>
                  <a:srgbClr val="000000"/>
                </a:solidFill>
                <a:effectLst/>
                <a:latin typeface="Verdana" panose="020B0604030504040204" pitchFamily="34" charset="0"/>
              </a:rPr>
              <a:t> element defines a division or a section in an HTML document.</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&lt;p&gt; element is a block-level element.</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&lt;div&gt; element is a block-level element.</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Hello World</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div</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Hello World</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/div</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200" b="0" i="0" u="none" strike="noStrike" cap="none" normalizeH="0" baseline="0">
              <a:ln>
                <a:noFill/>
              </a:ln>
              <a:solidFill>
                <a:srgbClr val="FFFFFF"/>
              </a:solidFill>
              <a:effectLst/>
              <a:latin typeface="Source Sans Pro" panose="020B0503030403020204" pitchFamily="34" charset="0"/>
              <a:hlinkClick r:id="rId2"/>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FFFF"/>
                </a:solidFill>
                <a:effectLst/>
                <a:latin typeface="Source Sans Pro" panose="020B0503030403020204" pitchFamily="34" charset="0"/>
                <a:hlinkClick r:id="rId2"/>
              </a:rPr>
              <a:t>Try it Yourself »</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6ED3AA14-C178-1A6B-9EAF-63D8FDF287EB}"/>
              </a:ext>
            </a:extLst>
          </p:cNvPr>
          <p:cNvPicPr>
            <a:picLocks noChangeAspect="1"/>
          </p:cNvPicPr>
          <p:nvPr/>
        </p:nvPicPr>
        <p:blipFill>
          <a:blip r:embed="rId3"/>
          <a:stretch>
            <a:fillRect/>
          </a:stretch>
        </p:blipFill>
        <p:spPr>
          <a:xfrm>
            <a:off x="2147887" y="2900362"/>
            <a:ext cx="7896225" cy="1057275"/>
          </a:xfrm>
          <a:prstGeom prst="rect">
            <a:avLst/>
          </a:prstGeom>
        </p:spPr>
      </p:pic>
      <p:sp>
        <p:nvSpPr>
          <p:cNvPr id="3" name="Footer Placeholder 2">
            <a:extLst>
              <a:ext uri="{FF2B5EF4-FFF2-40B4-BE49-F238E27FC236}">
                <a16:creationId xmlns:a16="http://schemas.microsoft.com/office/drawing/2014/main" id="{730B0DA4-963A-4860-8CBE-08C5C93FF3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7F1B9D-6ED3-0A6A-A2CC-2D1514D05095}"/>
              </a:ext>
            </a:extLst>
          </p:cNvPr>
          <p:cNvSpPr>
            <a:spLocks noGrp="1"/>
          </p:cNvSpPr>
          <p:nvPr>
            <p:ph type="sldNum" sz="quarter" idx="12"/>
          </p:nvPr>
        </p:nvSpPr>
        <p:spPr/>
        <p:txBody>
          <a:bodyPr/>
          <a:lstStyle/>
          <a:p>
            <a:fld id="{9A74A80C-5778-49E5-A000-7BF9B366B601}" type="slidenum">
              <a:rPr lang="en-US" smtClean="0"/>
              <a:t>178</a:t>
            </a:fld>
            <a:endParaRPr lang="en-US"/>
          </a:p>
        </p:txBody>
      </p:sp>
    </p:spTree>
    <p:extLst>
      <p:ext uri="{BB962C8B-B14F-4D97-AF65-F5344CB8AC3E}">
        <p14:creationId xmlns:p14="http://schemas.microsoft.com/office/powerpoint/2010/main" val="37334041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FF5FF-44CD-F2D2-674A-1D2C7F979FC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C8920E1-599A-77C5-763E-8B8DB2481DE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063F4A8-79F2-D43B-654F-AD408BC39105}"/>
              </a:ext>
            </a:extLst>
          </p:cNvPr>
          <p:cNvPicPr>
            <a:picLocks noChangeAspect="1"/>
          </p:cNvPicPr>
          <p:nvPr/>
        </p:nvPicPr>
        <p:blipFill>
          <a:blip r:embed="rId2"/>
          <a:stretch>
            <a:fillRect/>
          </a:stretch>
        </p:blipFill>
        <p:spPr>
          <a:xfrm>
            <a:off x="838200" y="2506662"/>
            <a:ext cx="10289304" cy="2725738"/>
          </a:xfrm>
          <a:prstGeom prst="rect">
            <a:avLst/>
          </a:prstGeom>
        </p:spPr>
      </p:pic>
      <p:sp>
        <p:nvSpPr>
          <p:cNvPr id="4" name="Footer Placeholder 3">
            <a:extLst>
              <a:ext uri="{FF2B5EF4-FFF2-40B4-BE49-F238E27FC236}">
                <a16:creationId xmlns:a16="http://schemas.microsoft.com/office/drawing/2014/main" id="{D4C96E04-6759-9CC2-4831-4AC3DF5AB4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887A31-A6AB-1F82-10EA-ADBD3CCD9201}"/>
              </a:ext>
            </a:extLst>
          </p:cNvPr>
          <p:cNvSpPr>
            <a:spLocks noGrp="1"/>
          </p:cNvSpPr>
          <p:nvPr>
            <p:ph type="sldNum" sz="quarter" idx="12"/>
          </p:nvPr>
        </p:nvSpPr>
        <p:spPr/>
        <p:txBody>
          <a:bodyPr/>
          <a:lstStyle/>
          <a:p>
            <a:fld id="{9A74A80C-5778-49E5-A000-7BF9B366B601}" type="slidenum">
              <a:rPr lang="en-US" smtClean="0"/>
              <a:t>179</a:t>
            </a:fld>
            <a:endParaRPr lang="en-US"/>
          </a:p>
        </p:txBody>
      </p:sp>
    </p:spTree>
    <p:extLst>
      <p:ext uri="{BB962C8B-B14F-4D97-AF65-F5344CB8AC3E}">
        <p14:creationId xmlns:p14="http://schemas.microsoft.com/office/powerpoint/2010/main" val="28129538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91F1A308-2817-71B3-79D2-16FFD03888B2}"/>
              </a:ext>
            </a:extLst>
          </p:cNvPr>
          <p:cNvSpPr>
            <a:spLocks noGrp="1" noChangeArrowheads="1"/>
          </p:cNvSpPr>
          <p:nvPr>
            <p:ph idx="1"/>
          </p:nvPr>
        </p:nvSpPr>
        <p:spPr bwMode="auto">
          <a:xfrm>
            <a:off x="355600" y="283929"/>
            <a:ext cx="5486400" cy="6290141"/>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Horizontal Rules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a:t>
            </a:r>
            <a:r>
              <a:rPr kumimoji="0" lang="en-US" altLang="en-US" sz="2000" b="0" i="0" u="none" strike="noStrike" cap="none" normalizeH="0" baseline="0" dirty="0">
                <a:ln>
                  <a:noFill/>
                </a:ln>
                <a:solidFill>
                  <a:srgbClr val="DC143C"/>
                </a:solidFill>
                <a:effectLst/>
                <a:latin typeface="Consolas" panose="020B0609020204030204" pitchFamily="49" charset="0"/>
              </a:rPr>
              <a:t>&lt;</a:t>
            </a:r>
            <a:r>
              <a:rPr kumimoji="0" lang="en-US" altLang="en-US" sz="2000" b="0" i="0" u="none" strike="noStrike" cap="none" normalizeH="0" baseline="0" dirty="0" err="1">
                <a:ln>
                  <a:noFill/>
                </a:ln>
                <a:solidFill>
                  <a:srgbClr val="DC143C"/>
                </a:solidFill>
                <a:effectLst/>
                <a:latin typeface="Consolas" panose="020B0609020204030204" pitchFamily="49" charset="0"/>
              </a:rPr>
              <a:t>hr</a:t>
            </a:r>
            <a:r>
              <a:rPr kumimoji="0" lang="en-US" altLang="en-US" sz="2000" b="0" i="0" u="none" strike="noStrike" cap="none" normalizeH="0" baseline="0" dirty="0">
                <a:ln>
                  <a:noFill/>
                </a:ln>
                <a:solidFill>
                  <a:srgbClr val="DC143C"/>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Verdana" panose="020B0604030504040204" pitchFamily="34" charset="0"/>
              </a:rPr>
              <a:t> tag defines a thematic break in an HTML page, and is most often displayed as a horizontal rule.</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a:t>
            </a:r>
            <a:r>
              <a:rPr kumimoji="0" lang="en-US" altLang="en-US" sz="2000" b="0" i="0" u="none" strike="noStrike" cap="none" normalizeH="0" baseline="0" dirty="0">
                <a:ln>
                  <a:noFill/>
                </a:ln>
                <a:solidFill>
                  <a:srgbClr val="DC143C"/>
                </a:solidFill>
                <a:effectLst/>
                <a:latin typeface="Consolas" panose="020B0609020204030204" pitchFamily="49" charset="0"/>
              </a:rPr>
              <a:t>&lt;</a:t>
            </a:r>
            <a:r>
              <a:rPr kumimoji="0" lang="en-US" altLang="en-US" sz="2000" b="0" i="0" u="none" strike="noStrike" cap="none" normalizeH="0" baseline="0" dirty="0" err="1">
                <a:ln>
                  <a:noFill/>
                </a:ln>
                <a:solidFill>
                  <a:srgbClr val="DC143C"/>
                </a:solidFill>
                <a:effectLst/>
                <a:latin typeface="Consolas" panose="020B0609020204030204" pitchFamily="49" charset="0"/>
              </a:rPr>
              <a:t>hr</a:t>
            </a:r>
            <a:r>
              <a:rPr kumimoji="0" lang="en-US" altLang="en-US" sz="2000" b="0" i="0" u="none" strike="noStrike" cap="none" normalizeH="0" baseline="0" dirty="0">
                <a:ln>
                  <a:noFill/>
                </a:ln>
                <a:solidFill>
                  <a:srgbClr val="DC143C"/>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Verdana" panose="020B0604030504040204" pitchFamily="34" charset="0"/>
              </a:rPr>
              <a:t> element is used to separate content (or define a change) in an HTML page:</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h1</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This is heading 1</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/h1</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p</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This is some text.</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/p</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err="1">
                <a:ln>
                  <a:noFill/>
                </a:ln>
                <a:solidFill>
                  <a:srgbClr val="A52A2A"/>
                </a:solidFill>
                <a:effectLst/>
                <a:latin typeface="Consolas" panose="020B0609020204030204" pitchFamily="49" charset="0"/>
              </a:rPr>
              <a:t>hr</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h2</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This is heading 2</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/h2</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p</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This is some other text.</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/p</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err="1">
                <a:ln>
                  <a:noFill/>
                </a:ln>
                <a:solidFill>
                  <a:srgbClr val="A52A2A"/>
                </a:solidFill>
                <a:effectLst/>
                <a:latin typeface="Consolas" panose="020B0609020204030204" pitchFamily="49" charset="0"/>
              </a:rPr>
              <a:t>hr</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2E06B3EB-1490-CBCA-C663-10AF4DBFD2B5}"/>
              </a:ext>
            </a:extLst>
          </p:cNvPr>
          <p:cNvSpPr txBox="1">
            <a:spLocks noChangeArrowheads="1"/>
          </p:cNvSpPr>
          <p:nvPr/>
        </p:nvSpPr>
        <p:spPr bwMode="auto">
          <a:xfrm>
            <a:off x="6007100" y="283929"/>
            <a:ext cx="5575300" cy="2535267"/>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lnSpc>
                <a:spcPct val="100000"/>
              </a:lnSpc>
              <a:buFontTx/>
              <a:buNone/>
            </a:pPr>
            <a:r>
              <a:rPr lang="en-US" altLang="en-US" sz="3600">
                <a:solidFill>
                  <a:srgbClr val="000000"/>
                </a:solidFill>
                <a:latin typeface="Segoe UI" panose="020B0502040204020203" pitchFamily="34" charset="0"/>
                <a:cs typeface="Segoe UI" panose="020B0502040204020203" pitchFamily="34" charset="0"/>
              </a:rPr>
              <a:t>HTML Line Breaks</a:t>
            </a:r>
          </a:p>
          <a:p>
            <a:pPr marL="0" indent="0">
              <a:lnSpc>
                <a:spcPct val="100000"/>
              </a:lnSpc>
              <a:buFontTx/>
              <a:buNone/>
            </a:pPr>
            <a:r>
              <a:rPr lang="en-US" altLang="en-US" sz="1600">
                <a:solidFill>
                  <a:srgbClr val="000000"/>
                </a:solidFill>
                <a:latin typeface="Verdana" panose="020B0604030504040204" pitchFamily="34" charset="0"/>
              </a:rPr>
              <a:t>The HTML </a:t>
            </a:r>
            <a:r>
              <a:rPr lang="en-US" altLang="en-US" sz="1600">
                <a:solidFill>
                  <a:srgbClr val="DC143C"/>
                </a:solidFill>
                <a:latin typeface="Consolas" panose="020B0609020204030204" pitchFamily="49" charset="0"/>
              </a:rPr>
              <a:t>&lt;br&gt;</a:t>
            </a:r>
            <a:r>
              <a:rPr lang="en-US" altLang="en-US" sz="1600">
                <a:solidFill>
                  <a:srgbClr val="000000"/>
                </a:solidFill>
                <a:latin typeface="Verdana" panose="020B0604030504040204" pitchFamily="34" charset="0"/>
              </a:rPr>
              <a:t> element defines a line break.</a:t>
            </a:r>
            <a:endParaRPr lang="en-US" altLang="en-US" sz="1800"/>
          </a:p>
          <a:p>
            <a:pPr marL="0" indent="0">
              <a:lnSpc>
                <a:spcPct val="100000"/>
              </a:lnSpc>
              <a:buFontTx/>
              <a:buNone/>
            </a:pPr>
            <a:r>
              <a:rPr lang="en-US" altLang="en-US" sz="1600">
                <a:solidFill>
                  <a:srgbClr val="000000"/>
                </a:solidFill>
                <a:latin typeface="Verdana" panose="020B0604030504040204" pitchFamily="34" charset="0"/>
              </a:rPr>
              <a:t>Use </a:t>
            </a:r>
            <a:r>
              <a:rPr lang="en-US" altLang="en-US" sz="1600">
                <a:solidFill>
                  <a:srgbClr val="DC143C"/>
                </a:solidFill>
                <a:latin typeface="Consolas" panose="020B0609020204030204" pitchFamily="49" charset="0"/>
              </a:rPr>
              <a:t>&lt;br&gt;</a:t>
            </a:r>
            <a:r>
              <a:rPr lang="en-US" altLang="en-US" sz="1600">
                <a:solidFill>
                  <a:srgbClr val="000000"/>
                </a:solidFill>
                <a:latin typeface="Verdana" panose="020B0604030504040204" pitchFamily="34" charset="0"/>
              </a:rPr>
              <a:t> if you want a line break (a new line) without starting a new paragraph:</a:t>
            </a:r>
            <a:endParaRPr lang="en-US" altLang="en-US" sz="1800"/>
          </a:p>
          <a:p>
            <a:pPr marL="0" indent="0">
              <a:lnSpc>
                <a:spcPct val="100000"/>
              </a:lnSpc>
              <a:buFontTx/>
              <a:buNone/>
            </a:pPr>
            <a:endParaRPr lang="en-US" altLang="en-US">
              <a:solidFill>
                <a:srgbClr val="000000"/>
              </a:solidFill>
              <a:latin typeface="Segoe UI" panose="020B0502040204020203" pitchFamily="34" charset="0"/>
              <a:cs typeface="Segoe UI" panose="020B0502040204020203" pitchFamily="34" charset="0"/>
            </a:endParaRPr>
          </a:p>
          <a:p>
            <a:pPr marL="0" indent="0">
              <a:lnSpc>
                <a:spcPct val="100000"/>
              </a:lnSpc>
              <a:buFontTx/>
              <a:buNone/>
            </a:pPr>
            <a:r>
              <a:rPr lang="en-US" altLang="en-US">
                <a:solidFill>
                  <a:srgbClr val="000000"/>
                </a:solidFill>
                <a:latin typeface="Segoe UI" panose="020B0502040204020203" pitchFamily="34" charset="0"/>
                <a:cs typeface="Segoe UI" panose="020B0502040204020203" pitchFamily="34" charset="0"/>
              </a:rPr>
              <a:t>Example</a:t>
            </a:r>
          </a:p>
          <a:p>
            <a:pPr marL="0" indent="0">
              <a:lnSpc>
                <a:spcPct val="100000"/>
              </a:lnSpc>
              <a:buFontTx/>
              <a:buNone/>
            </a:pPr>
            <a:r>
              <a:rPr lang="en-US" altLang="en-US" sz="1600">
                <a:solidFill>
                  <a:srgbClr val="0000CD"/>
                </a:solidFill>
                <a:latin typeface="Consolas" panose="020B0609020204030204" pitchFamily="49" charset="0"/>
              </a:rPr>
              <a:t>&lt;</a:t>
            </a:r>
            <a:r>
              <a:rPr lang="en-US" altLang="en-US" sz="1600">
                <a:solidFill>
                  <a:srgbClr val="A52A2A"/>
                </a:solidFill>
                <a:latin typeface="Consolas" panose="020B0609020204030204" pitchFamily="49" charset="0"/>
              </a:rPr>
              <a:t>p</a:t>
            </a:r>
            <a:r>
              <a:rPr lang="en-US" altLang="en-US" sz="1600">
                <a:solidFill>
                  <a:srgbClr val="0000CD"/>
                </a:solidFill>
                <a:latin typeface="Consolas" panose="020B0609020204030204" pitchFamily="49" charset="0"/>
              </a:rPr>
              <a:t>&gt;</a:t>
            </a:r>
            <a:r>
              <a:rPr lang="en-US" altLang="en-US" sz="1600">
                <a:solidFill>
                  <a:srgbClr val="000000"/>
                </a:solidFill>
                <a:latin typeface="Consolas" panose="020B0609020204030204" pitchFamily="49" charset="0"/>
              </a:rPr>
              <a:t>This is</a:t>
            </a:r>
            <a:r>
              <a:rPr lang="en-US" altLang="en-US" sz="1600">
                <a:solidFill>
                  <a:srgbClr val="0000CD"/>
                </a:solidFill>
                <a:latin typeface="Consolas" panose="020B0609020204030204" pitchFamily="49" charset="0"/>
              </a:rPr>
              <a:t>&lt;</a:t>
            </a:r>
            <a:r>
              <a:rPr lang="en-US" altLang="en-US" sz="1600">
                <a:solidFill>
                  <a:srgbClr val="A52A2A"/>
                </a:solidFill>
                <a:latin typeface="Consolas" panose="020B0609020204030204" pitchFamily="49" charset="0"/>
              </a:rPr>
              <a:t>br</a:t>
            </a:r>
            <a:r>
              <a:rPr lang="en-US" altLang="en-US" sz="1600">
                <a:solidFill>
                  <a:srgbClr val="0000CD"/>
                </a:solidFill>
                <a:latin typeface="Consolas" panose="020B0609020204030204" pitchFamily="49" charset="0"/>
              </a:rPr>
              <a:t>&gt;</a:t>
            </a:r>
            <a:r>
              <a:rPr lang="en-US" altLang="en-US" sz="1600">
                <a:solidFill>
                  <a:srgbClr val="000000"/>
                </a:solidFill>
                <a:latin typeface="Consolas" panose="020B0609020204030204" pitchFamily="49" charset="0"/>
              </a:rPr>
              <a:t>a paragraph</a:t>
            </a:r>
            <a:r>
              <a:rPr lang="en-US" altLang="en-US" sz="1600">
                <a:solidFill>
                  <a:srgbClr val="0000CD"/>
                </a:solidFill>
                <a:latin typeface="Consolas" panose="020B0609020204030204" pitchFamily="49" charset="0"/>
              </a:rPr>
              <a:t>&lt;</a:t>
            </a:r>
            <a:r>
              <a:rPr lang="en-US" altLang="en-US" sz="1600">
                <a:solidFill>
                  <a:srgbClr val="A52A2A"/>
                </a:solidFill>
                <a:latin typeface="Consolas" panose="020B0609020204030204" pitchFamily="49" charset="0"/>
              </a:rPr>
              <a:t>br</a:t>
            </a:r>
            <a:r>
              <a:rPr lang="en-US" altLang="en-US" sz="1600">
                <a:solidFill>
                  <a:srgbClr val="0000CD"/>
                </a:solidFill>
                <a:latin typeface="Consolas" panose="020B0609020204030204" pitchFamily="49" charset="0"/>
              </a:rPr>
              <a:t>&gt;</a:t>
            </a:r>
            <a:r>
              <a:rPr lang="en-US" altLang="en-US" sz="1600">
                <a:solidFill>
                  <a:srgbClr val="000000"/>
                </a:solidFill>
                <a:latin typeface="Consolas" panose="020B0609020204030204" pitchFamily="49" charset="0"/>
              </a:rPr>
              <a:t>with line breaks.</a:t>
            </a:r>
            <a:r>
              <a:rPr lang="en-US" altLang="en-US" sz="1600">
                <a:solidFill>
                  <a:srgbClr val="0000CD"/>
                </a:solidFill>
                <a:latin typeface="Consolas" panose="020B0609020204030204" pitchFamily="49" charset="0"/>
              </a:rPr>
              <a:t>&lt;</a:t>
            </a:r>
            <a:r>
              <a:rPr lang="en-US" altLang="en-US" sz="1600">
                <a:solidFill>
                  <a:srgbClr val="A52A2A"/>
                </a:solidFill>
                <a:latin typeface="Consolas" panose="020B0609020204030204" pitchFamily="49" charset="0"/>
              </a:rPr>
              <a:t>/p</a:t>
            </a:r>
            <a:r>
              <a:rPr lang="en-US" altLang="en-US" sz="1600">
                <a:solidFill>
                  <a:srgbClr val="0000CD"/>
                </a:solidFill>
                <a:latin typeface="Consolas" panose="020B0609020204030204" pitchFamily="49" charset="0"/>
              </a:rPr>
              <a:t>&gt;</a:t>
            </a:r>
            <a:endParaRPr lang="en-US" altLang="en-US" dirty="0"/>
          </a:p>
        </p:txBody>
      </p:sp>
      <p:sp>
        <p:nvSpPr>
          <p:cNvPr id="6" name="Footer Placeholder 5">
            <a:extLst>
              <a:ext uri="{FF2B5EF4-FFF2-40B4-BE49-F238E27FC236}">
                <a16:creationId xmlns:a16="http://schemas.microsoft.com/office/drawing/2014/main" id="{EE599468-2961-614F-9762-FFAFE6B826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A62A84-5155-547A-828D-D160E04F411A}"/>
              </a:ext>
            </a:extLst>
          </p:cNvPr>
          <p:cNvSpPr>
            <a:spLocks noGrp="1"/>
          </p:cNvSpPr>
          <p:nvPr>
            <p:ph type="sldNum" sz="quarter" idx="12"/>
          </p:nvPr>
        </p:nvSpPr>
        <p:spPr/>
        <p:txBody>
          <a:bodyPr/>
          <a:lstStyle/>
          <a:p>
            <a:fld id="{9A74A80C-5778-49E5-A000-7BF9B366B601}" type="slidenum">
              <a:rPr lang="en-US" smtClean="0"/>
              <a:t>18</a:t>
            </a:fld>
            <a:endParaRPr lang="en-US"/>
          </a:p>
        </p:txBody>
      </p:sp>
    </p:spTree>
    <p:extLst>
      <p:ext uri="{BB962C8B-B14F-4D97-AF65-F5344CB8AC3E}">
        <p14:creationId xmlns:p14="http://schemas.microsoft.com/office/powerpoint/2010/main" val="394642477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D74FE-1019-8548-BBA9-BB919942DFF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B08D3B2-29B8-DC90-B6E3-328295BAA1BC}"/>
              </a:ext>
            </a:extLst>
          </p:cNvPr>
          <p:cNvSpPr>
            <a:spLocks noGrp="1"/>
          </p:cNvSpPr>
          <p:nvPr>
            <p:ph idx="1"/>
          </p:nvPr>
        </p:nvSpPr>
        <p:spPr/>
        <p:txBody>
          <a:bodyPr/>
          <a:lstStyle/>
          <a:p>
            <a:endParaRPr lang="en-US"/>
          </a:p>
        </p:txBody>
      </p:sp>
      <p:sp>
        <p:nvSpPr>
          <p:cNvPr id="5" name="TextBox 4">
            <a:extLst>
              <a:ext uri="{FF2B5EF4-FFF2-40B4-BE49-F238E27FC236}">
                <a16:creationId xmlns:a16="http://schemas.microsoft.com/office/drawing/2014/main" id="{70DB953C-3AAD-C8B4-1867-FB71B8ADF931}"/>
              </a:ext>
            </a:extLst>
          </p:cNvPr>
          <p:cNvSpPr txBox="1"/>
          <p:nvPr/>
        </p:nvSpPr>
        <p:spPr>
          <a:xfrm>
            <a:off x="3048000" y="1997839"/>
            <a:ext cx="6096000" cy="2862322"/>
          </a:xfrm>
          <a:prstGeom prst="rect">
            <a:avLst/>
          </a:prstGeom>
          <a:noFill/>
        </p:spPr>
        <p:txBody>
          <a:bodyPr wrap="square">
            <a:spAutoFit/>
          </a:bodyPr>
          <a:lstStyle/>
          <a:p>
            <a:pPr algn="l"/>
            <a:r>
              <a:rPr lang="en-US" b="0" i="0" dirty="0">
                <a:solidFill>
                  <a:srgbClr val="000000"/>
                </a:solidFill>
                <a:effectLst/>
                <a:latin typeface="Segoe UI" panose="020B0502040204020203" pitchFamily="34" charset="0"/>
              </a:rPr>
              <a:t>Inline Elements</a:t>
            </a:r>
          </a:p>
          <a:p>
            <a:pPr algn="l"/>
            <a:r>
              <a:rPr lang="en-US" b="0" i="0" dirty="0">
                <a:solidFill>
                  <a:srgbClr val="000000"/>
                </a:solidFill>
                <a:effectLst/>
                <a:latin typeface="Verdana" panose="020B0604030504040204" pitchFamily="34" charset="0"/>
              </a:rPr>
              <a:t>An inline element does not start on a new line.</a:t>
            </a:r>
          </a:p>
          <a:p>
            <a:pPr algn="l"/>
            <a:r>
              <a:rPr lang="en-US" b="0" i="0" dirty="0">
                <a:solidFill>
                  <a:srgbClr val="000000"/>
                </a:solidFill>
                <a:effectLst/>
                <a:latin typeface="Verdana" panose="020B0604030504040204" pitchFamily="34" charset="0"/>
              </a:rPr>
              <a:t>An inline element only takes up as much width as necessary.</a:t>
            </a:r>
          </a:p>
          <a:p>
            <a:pPr algn="l"/>
            <a:r>
              <a:rPr lang="en-US" b="0" i="0" dirty="0">
                <a:solidFill>
                  <a:srgbClr val="000000"/>
                </a:solidFill>
                <a:effectLst/>
                <a:latin typeface="Verdana" panose="020B0604030504040204" pitchFamily="34" charset="0"/>
              </a:rPr>
              <a:t>This is a &lt;span&gt; element inside a paragraph.</a:t>
            </a:r>
          </a:p>
          <a:p>
            <a:pPr algn="l"/>
            <a:r>
              <a:rPr lang="en-US" b="0" i="0" dirty="0">
                <a:solidFill>
                  <a:srgbClr val="000000"/>
                </a:solidFill>
                <a:effectLst/>
                <a:latin typeface="Segoe UI" panose="020B0502040204020203" pitchFamily="34" charset="0"/>
              </a:rPr>
              <a:t>Example</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span</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Hello World</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/span</a:t>
            </a:r>
            <a:r>
              <a:rPr lang="en-US" b="0" i="0" dirty="0">
                <a:solidFill>
                  <a:srgbClr val="0000CD"/>
                </a:solidFill>
                <a:effectLst/>
                <a:latin typeface="Consolas" panose="020B0609020204030204" pitchFamily="49" charset="0"/>
              </a:rPr>
              <a:t>&gt;</a:t>
            </a:r>
            <a:endParaRPr lang="en-US" b="0" i="0" dirty="0">
              <a:solidFill>
                <a:srgbClr val="000000"/>
              </a:solidFill>
              <a:effectLst/>
              <a:latin typeface="Consolas" panose="020B0609020204030204" pitchFamily="49" charset="0"/>
            </a:endParaRPr>
          </a:p>
          <a:p>
            <a:pPr algn="l"/>
            <a:r>
              <a:rPr lang="en-US" b="0" i="0" u="none" strike="noStrike" dirty="0">
                <a:solidFill>
                  <a:srgbClr val="FFFFFF"/>
                </a:solidFill>
                <a:effectLst/>
                <a:latin typeface="Source Sans Pro" panose="020B0503030403020204" pitchFamily="34" charset="0"/>
                <a:hlinkClick r:id="rId2"/>
              </a:rPr>
              <a:t>Try it Yourself »</a:t>
            </a:r>
            <a:endParaRPr lang="en-US" b="0" i="0" dirty="0">
              <a:solidFill>
                <a:srgbClr val="000000"/>
              </a:solidFill>
              <a:effectLst/>
              <a:latin typeface="Verdana" panose="020B0604030504040204" pitchFamily="34" charset="0"/>
            </a:endParaRPr>
          </a:p>
          <a:p>
            <a:br>
              <a:rPr lang="en-US" dirty="0"/>
            </a:br>
            <a:endParaRPr lang="en-US" dirty="0"/>
          </a:p>
        </p:txBody>
      </p:sp>
      <p:pic>
        <p:nvPicPr>
          <p:cNvPr id="7" name="Picture 6">
            <a:extLst>
              <a:ext uri="{FF2B5EF4-FFF2-40B4-BE49-F238E27FC236}">
                <a16:creationId xmlns:a16="http://schemas.microsoft.com/office/drawing/2014/main" id="{955E6DAC-0695-3EFD-E137-0548CBA55FE4}"/>
              </a:ext>
            </a:extLst>
          </p:cNvPr>
          <p:cNvPicPr>
            <a:picLocks noChangeAspect="1"/>
          </p:cNvPicPr>
          <p:nvPr/>
        </p:nvPicPr>
        <p:blipFill>
          <a:blip r:embed="rId3"/>
          <a:stretch>
            <a:fillRect/>
          </a:stretch>
        </p:blipFill>
        <p:spPr>
          <a:xfrm>
            <a:off x="1084262" y="4424362"/>
            <a:ext cx="4638675" cy="2886075"/>
          </a:xfrm>
          <a:prstGeom prst="rect">
            <a:avLst/>
          </a:prstGeom>
        </p:spPr>
      </p:pic>
      <p:sp>
        <p:nvSpPr>
          <p:cNvPr id="4" name="Footer Placeholder 3">
            <a:extLst>
              <a:ext uri="{FF2B5EF4-FFF2-40B4-BE49-F238E27FC236}">
                <a16:creationId xmlns:a16="http://schemas.microsoft.com/office/drawing/2014/main" id="{7FCBD09F-6C56-17F3-E1E3-7378E8E847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8D6A0C-E92D-5F9D-A11F-C50E86F6C1B1}"/>
              </a:ext>
            </a:extLst>
          </p:cNvPr>
          <p:cNvSpPr>
            <a:spLocks noGrp="1"/>
          </p:cNvSpPr>
          <p:nvPr>
            <p:ph type="sldNum" sz="quarter" idx="12"/>
          </p:nvPr>
        </p:nvSpPr>
        <p:spPr/>
        <p:txBody>
          <a:bodyPr/>
          <a:lstStyle/>
          <a:p>
            <a:fld id="{9A74A80C-5778-49E5-A000-7BF9B366B601}" type="slidenum">
              <a:rPr lang="en-US" smtClean="0"/>
              <a:t>180</a:t>
            </a:fld>
            <a:endParaRPr lang="en-US"/>
          </a:p>
        </p:txBody>
      </p:sp>
    </p:spTree>
    <p:extLst>
      <p:ext uri="{BB962C8B-B14F-4D97-AF65-F5344CB8AC3E}">
        <p14:creationId xmlns:p14="http://schemas.microsoft.com/office/powerpoint/2010/main" val="362315478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9A21D-D197-C48E-D399-1EFA1C3C95F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3BA60F6-D1C1-0FE2-5103-C668F1EE17B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702CD33-78E2-5D2D-8C68-BC1795ADC846}"/>
              </a:ext>
            </a:extLst>
          </p:cNvPr>
          <p:cNvPicPr>
            <a:picLocks noChangeAspect="1"/>
          </p:cNvPicPr>
          <p:nvPr/>
        </p:nvPicPr>
        <p:blipFill>
          <a:blip r:embed="rId2"/>
          <a:stretch>
            <a:fillRect/>
          </a:stretch>
        </p:blipFill>
        <p:spPr>
          <a:xfrm>
            <a:off x="2605087" y="2338387"/>
            <a:ext cx="6981825" cy="2181225"/>
          </a:xfrm>
          <a:prstGeom prst="rect">
            <a:avLst/>
          </a:prstGeom>
        </p:spPr>
      </p:pic>
      <p:sp>
        <p:nvSpPr>
          <p:cNvPr id="4" name="Footer Placeholder 3">
            <a:extLst>
              <a:ext uri="{FF2B5EF4-FFF2-40B4-BE49-F238E27FC236}">
                <a16:creationId xmlns:a16="http://schemas.microsoft.com/office/drawing/2014/main" id="{6A65C089-A5FF-60E6-CF8F-DA4DE024E6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8ACC4B-DB6D-3789-7D56-06577D3FC5B4}"/>
              </a:ext>
            </a:extLst>
          </p:cNvPr>
          <p:cNvSpPr>
            <a:spLocks noGrp="1"/>
          </p:cNvSpPr>
          <p:nvPr>
            <p:ph type="sldNum" sz="quarter" idx="12"/>
          </p:nvPr>
        </p:nvSpPr>
        <p:spPr/>
        <p:txBody>
          <a:bodyPr/>
          <a:lstStyle/>
          <a:p>
            <a:fld id="{9A74A80C-5778-49E5-A000-7BF9B366B601}" type="slidenum">
              <a:rPr lang="en-US" smtClean="0"/>
              <a:t>181</a:t>
            </a:fld>
            <a:endParaRPr lang="en-US"/>
          </a:p>
        </p:txBody>
      </p:sp>
    </p:spTree>
    <p:extLst>
      <p:ext uri="{BB962C8B-B14F-4D97-AF65-F5344CB8AC3E}">
        <p14:creationId xmlns:p14="http://schemas.microsoft.com/office/powerpoint/2010/main" val="199455677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5198D-A2EC-5862-09D9-CE820F10DBD0}"/>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9AC763DA-8F77-D0DE-2C1B-9B951D041441}"/>
              </a:ext>
            </a:extLst>
          </p:cNvPr>
          <p:cNvSpPr>
            <a:spLocks noGrp="1" noChangeArrowheads="1"/>
          </p:cNvSpPr>
          <p:nvPr>
            <p:ph idx="1"/>
          </p:nvPr>
        </p:nvSpPr>
        <p:spPr bwMode="auto">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The &lt;div&gt; Element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a:t>
            </a:r>
            <a:r>
              <a:rPr kumimoji="0" lang="en-US" altLang="en-US" sz="1100" b="0" i="0" u="none" strike="noStrike" cap="none" normalizeH="0" baseline="0">
                <a:ln>
                  <a:noFill/>
                </a:ln>
                <a:solidFill>
                  <a:srgbClr val="DC143C"/>
                </a:solidFill>
                <a:effectLst/>
                <a:latin typeface="Consolas" panose="020B0609020204030204" pitchFamily="49" charset="0"/>
              </a:rPr>
              <a:t>&lt;div&gt;</a:t>
            </a:r>
            <a:r>
              <a:rPr kumimoji="0" lang="en-US" altLang="en-US" sz="1100" b="0" i="0" u="none" strike="noStrike" cap="none" normalizeH="0" baseline="0">
                <a:ln>
                  <a:noFill/>
                </a:ln>
                <a:solidFill>
                  <a:srgbClr val="000000"/>
                </a:solidFill>
                <a:effectLst/>
                <a:latin typeface="Verdana" panose="020B0604030504040204" pitchFamily="34" charset="0"/>
              </a:rPr>
              <a:t> element is often used as a container for other HTML elements.</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a:t>
            </a:r>
            <a:r>
              <a:rPr kumimoji="0" lang="en-US" altLang="en-US" sz="1100" b="0" i="0" u="none" strike="noStrike" cap="none" normalizeH="0" baseline="0">
                <a:ln>
                  <a:noFill/>
                </a:ln>
                <a:solidFill>
                  <a:srgbClr val="DC143C"/>
                </a:solidFill>
                <a:effectLst/>
                <a:latin typeface="Consolas" panose="020B0609020204030204" pitchFamily="49" charset="0"/>
              </a:rPr>
              <a:t>&lt;div&gt;</a:t>
            </a:r>
            <a:r>
              <a:rPr kumimoji="0" lang="en-US" altLang="en-US" sz="1100" b="0" i="0" u="none" strike="noStrike" cap="none" normalizeH="0" baseline="0">
                <a:ln>
                  <a:noFill/>
                </a:ln>
                <a:solidFill>
                  <a:srgbClr val="000000"/>
                </a:solidFill>
                <a:effectLst/>
                <a:latin typeface="Verdana" panose="020B0604030504040204" pitchFamily="34" charset="0"/>
              </a:rPr>
              <a:t> element has no required attributes, but </a:t>
            </a:r>
            <a:r>
              <a:rPr kumimoji="0" lang="en-US" altLang="en-US" sz="1100" b="0" i="0" u="none" strike="noStrike" cap="none" normalizeH="0" baseline="0">
                <a:ln>
                  <a:noFill/>
                </a:ln>
                <a:solidFill>
                  <a:srgbClr val="DC143C"/>
                </a:solidFill>
                <a:effectLst/>
                <a:latin typeface="Consolas" panose="020B0609020204030204" pitchFamily="49" charset="0"/>
              </a:rPr>
              <a:t>style</a:t>
            </a:r>
            <a:r>
              <a:rPr kumimoji="0" lang="en-US" altLang="en-US" sz="1100" b="0" i="0" u="none" strike="noStrike" cap="none" normalizeH="0" baseline="0">
                <a:ln>
                  <a:noFill/>
                </a:ln>
                <a:solidFill>
                  <a:srgbClr val="000000"/>
                </a:solidFill>
                <a:effectLst/>
                <a:latin typeface="Verdana" panose="020B0604030504040204" pitchFamily="34" charset="0"/>
              </a:rPr>
              <a:t>, </a:t>
            </a:r>
            <a:r>
              <a:rPr kumimoji="0" lang="en-US" altLang="en-US" sz="1100" b="0" i="0" u="none" strike="noStrike" cap="none" normalizeH="0" baseline="0">
                <a:ln>
                  <a:noFill/>
                </a:ln>
                <a:solidFill>
                  <a:srgbClr val="DC143C"/>
                </a:solidFill>
                <a:effectLst/>
                <a:latin typeface="Consolas" panose="020B0609020204030204" pitchFamily="49" charset="0"/>
              </a:rPr>
              <a:t>class</a:t>
            </a:r>
            <a:r>
              <a:rPr kumimoji="0" lang="en-US" altLang="en-US" sz="1100" b="0" i="0" u="none" strike="noStrike" cap="none" normalizeH="0" baseline="0">
                <a:ln>
                  <a:noFill/>
                </a:ln>
                <a:solidFill>
                  <a:srgbClr val="000000"/>
                </a:solidFill>
                <a:effectLst/>
                <a:latin typeface="Verdana" panose="020B0604030504040204" pitchFamily="34" charset="0"/>
              </a:rPr>
              <a:t> and </a:t>
            </a:r>
            <a:r>
              <a:rPr kumimoji="0" lang="en-US" altLang="en-US" sz="1100" b="0" i="0" u="none" strike="noStrike" cap="none" normalizeH="0" baseline="0">
                <a:ln>
                  <a:noFill/>
                </a:ln>
                <a:solidFill>
                  <a:srgbClr val="DC143C"/>
                </a:solidFill>
                <a:effectLst/>
                <a:latin typeface="Consolas" panose="020B0609020204030204" pitchFamily="49" charset="0"/>
              </a:rPr>
              <a:t>id</a:t>
            </a:r>
            <a:r>
              <a:rPr kumimoji="0" lang="en-US" altLang="en-US" sz="1100" b="0" i="0" u="none" strike="noStrike" cap="none" normalizeH="0" baseline="0">
                <a:ln>
                  <a:noFill/>
                </a:ln>
                <a:solidFill>
                  <a:srgbClr val="000000"/>
                </a:solidFill>
                <a:effectLst/>
                <a:latin typeface="Verdana" panose="020B0604030504040204" pitchFamily="34" charset="0"/>
              </a:rPr>
              <a:t> are common.</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When used together with CSS, the </a:t>
            </a:r>
            <a:r>
              <a:rPr kumimoji="0" lang="en-US" altLang="en-US" sz="1100" b="0" i="0" u="none" strike="noStrike" cap="none" normalizeH="0" baseline="0">
                <a:ln>
                  <a:noFill/>
                </a:ln>
                <a:solidFill>
                  <a:srgbClr val="DC143C"/>
                </a:solidFill>
                <a:effectLst/>
                <a:latin typeface="Consolas" panose="020B0609020204030204" pitchFamily="49" charset="0"/>
              </a:rPr>
              <a:t>&lt;div&gt;</a:t>
            </a:r>
            <a:r>
              <a:rPr kumimoji="0" lang="en-US" altLang="en-US" sz="1100" b="0" i="0" u="none" strike="noStrike" cap="none" normalizeH="0" baseline="0">
                <a:ln>
                  <a:noFill/>
                </a:ln>
                <a:solidFill>
                  <a:srgbClr val="000000"/>
                </a:solidFill>
                <a:effectLst/>
                <a:latin typeface="Verdana" panose="020B0604030504040204" pitchFamily="34" charset="0"/>
              </a:rPr>
              <a:t> element can be used to style blocks of content:</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div</a:t>
            </a:r>
            <a:r>
              <a:rPr kumimoji="0" lang="en-US" altLang="en-US" sz="1100" b="0" i="0" u="none" strike="noStrike" cap="none" normalizeH="0" baseline="0">
                <a:ln>
                  <a:noFill/>
                </a:ln>
                <a:solidFill>
                  <a:srgbClr val="FF0000"/>
                </a:solidFill>
                <a:effectLst/>
                <a:latin typeface="Consolas" panose="020B0609020204030204" pitchFamily="49" charset="0"/>
              </a:rPr>
              <a:t> style</a:t>
            </a:r>
            <a:r>
              <a:rPr kumimoji="0" lang="en-US" altLang="en-US" sz="1100" b="0" i="0" u="none" strike="noStrike" cap="none" normalizeH="0" baseline="0">
                <a:ln>
                  <a:noFill/>
                </a:ln>
                <a:solidFill>
                  <a:srgbClr val="0000CD"/>
                </a:solidFill>
                <a:effectLst/>
                <a:latin typeface="Consolas" panose="020B0609020204030204" pitchFamily="49" charset="0"/>
              </a:rPr>
              <a:t>="background-color:black;color:white;padding:20px;"&gt;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London</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London is the capital city of England. It is the most populous city in the United Kingdom, with a metropolitan area of over 13 million inhabitants.</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/div</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F3841BED-4187-3BED-9F85-00AA92CEDE3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445F65-9D36-5E2E-EA40-4620DB2F6F0C}"/>
              </a:ext>
            </a:extLst>
          </p:cNvPr>
          <p:cNvSpPr>
            <a:spLocks noGrp="1"/>
          </p:cNvSpPr>
          <p:nvPr>
            <p:ph type="sldNum" sz="quarter" idx="12"/>
          </p:nvPr>
        </p:nvSpPr>
        <p:spPr/>
        <p:txBody>
          <a:bodyPr/>
          <a:lstStyle/>
          <a:p>
            <a:fld id="{9A74A80C-5778-49E5-A000-7BF9B366B601}" type="slidenum">
              <a:rPr lang="en-US" smtClean="0"/>
              <a:t>182</a:t>
            </a:fld>
            <a:endParaRPr lang="en-US"/>
          </a:p>
        </p:txBody>
      </p:sp>
    </p:spTree>
    <p:extLst>
      <p:ext uri="{BB962C8B-B14F-4D97-AF65-F5344CB8AC3E}">
        <p14:creationId xmlns:p14="http://schemas.microsoft.com/office/powerpoint/2010/main" val="143614879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F2812-E8DE-0B86-98C8-D49758B8A1C5}"/>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FAB4E8DC-CE52-2797-2EE7-CEEE7EB25644}"/>
              </a:ext>
            </a:extLst>
          </p:cNvPr>
          <p:cNvSpPr>
            <a:spLocks noGrp="1" noChangeArrowheads="1"/>
          </p:cNvSpPr>
          <p:nvPr>
            <p:ph idx="1"/>
          </p:nvPr>
        </p:nvSpPr>
        <p:spPr bwMode="auto">
          <a:prstGeom prst="rect">
            <a:avLst/>
          </a:prstGeom>
          <a:solidFill>
            <a:srgbClr val="4CAF5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10791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The &lt;span&gt; Element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a:t>
            </a:r>
            <a:r>
              <a:rPr kumimoji="0" lang="en-US" altLang="en-US" sz="1100" b="0" i="0" u="none" strike="noStrike" cap="none" normalizeH="0" baseline="0">
                <a:ln>
                  <a:noFill/>
                </a:ln>
                <a:solidFill>
                  <a:srgbClr val="DC143C"/>
                </a:solidFill>
                <a:effectLst/>
                <a:latin typeface="Consolas" panose="020B0609020204030204" pitchFamily="49" charset="0"/>
              </a:rPr>
              <a:t>&lt;span&gt;</a:t>
            </a:r>
            <a:r>
              <a:rPr kumimoji="0" lang="en-US" altLang="en-US" sz="1100" b="0" i="0" u="none" strike="noStrike" cap="none" normalizeH="0" baseline="0">
                <a:ln>
                  <a:noFill/>
                </a:ln>
                <a:solidFill>
                  <a:srgbClr val="000000"/>
                </a:solidFill>
                <a:effectLst/>
                <a:latin typeface="Verdana" panose="020B0604030504040204" pitchFamily="34" charset="0"/>
              </a:rPr>
              <a:t> element is an inline container used to mark up a part of a text, or a part of a document.</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a:t>
            </a:r>
            <a:r>
              <a:rPr kumimoji="0" lang="en-US" altLang="en-US" sz="1100" b="0" i="0" u="none" strike="noStrike" cap="none" normalizeH="0" baseline="0">
                <a:ln>
                  <a:noFill/>
                </a:ln>
                <a:solidFill>
                  <a:srgbClr val="DC143C"/>
                </a:solidFill>
                <a:effectLst/>
                <a:latin typeface="Consolas" panose="020B0609020204030204" pitchFamily="49" charset="0"/>
              </a:rPr>
              <a:t>&lt;span&gt;</a:t>
            </a:r>
            <a:r>
              <a:rPr kumimoji="0" lang="en-US" altLang="en-US" sz="1100" b="0" i="0" u="none" strike="noStrike" cap="none" normalizeH="0" baseline="0">
                <a:ln>
                  <a:noFill/>
                </a:ln>
                <a:solidFill>
                  <a:srgbClr val="000000"/>
                </a:solidFill>
                <a:effectLst/>
                <a:latin typeface="Verdana" panose="020B0604030504040204" pitchFamily="34" charset="0"/>
              </a:rPr>
              <a:t> element has no required attributes, but </a:t>
            </a:r>
            <a:r>
              <a:rPr kumimoji="0" lang="en-US" altLang="en-US" sz="1100" b="0" i="0" u="none" strike="noStrike" cap="none" normalizeH="0" baseline="0">
                <a:ln>
                  <a:noFill/>
                </a:ln>
                <a:solidFill>
                  <a:srgbClr val="DC143C"/>
                </a:solidFill>
                <a:effectLst/>
                <a:latin typeface="Consolas" panose="020B0609020204030204" pitchFamily="49" charset="0"/>
              </a:rPr>
              <a:t>style</a:t>
            </a:r>
            <a:r>
              <a:rPr kumimoji="0" lang="en-US" altLang="en-US" sz="1100" b="0" i="0" u="none" strike="noStrike" cap="none" normalizeH="0" baseline="0">
                <a:ln>
                  <a:noFill/>
                </a:ln>
                <a:solidFill>
                  <a:srgbClr val="000000"/>
                </a:solidFill>
                <a:effectLst/>
                <a:latin typeface="Verdana" panose="020B0604030504040204" pitchFamily="34" charset="0"/>
              </a:rPr>
              <a:t>, </a:t>
            </a:r>
            <a:r>
              <a:rPr kumimoji="0" lang="en-US" altLang="en-US" sz="1100" b="0" i="0" u="none" strike="noStrike" cap="none" normalizeH="0" baseline="0">
                <a:ln>
                  <a:noFill/>
                </a:ln>
                <a:solidFill>
                  <a:srgbClr val="DC143C"/>
                </a:solidFill>
                <a:effectLst/>
                <a:latin typeface="Consolas" panose="020B0609020204030204" pitchFamily="49" charset="0"/>
              </a:rPr>
              <a:t>class</a:t>
            </a:r>
            <a:r>
              <a:rPr kumimoji="0" lang="en-US" altLang="en-US" sz="1100" b="0" i="0" u="none" strike="noStrike" cap="none" normalizeH="0" baseline="0">
                <a:ln>
                  <a:noFill/>
                </a:ln>
                <a:solidFill>
                  <a:srgbClr val="000000"/>
                </a:solidFill>
                <a:effectLst/>
                <a:latin typeface="Verdana" panose="020B0604030504040204" pitchFamily="34" charset="0"/>
              </a:rPr>
              <a:t> and </a:t>
            </a:r>
            <a:r>
              <a:rPr kumimoji="0" lang="en-US" altLang="en-US" sz="1100" b="0" i="0" u="none" strike="noStrike" cap="none" normalizeH="0" baseline="0">
                <a:ln>
                  <a:noFill/>
                </a:ln>
                <a:solidFill>
                  <a:srgbClr val="DC143C"/>
                </a:solidFill>
                <a:effectLst/>
                <a:latin typeface="Consolas" panose="020B0609020204030204" pitchFamily="49" charset="0"/>
              </a:rPr>
              <a:t>id</a:t>
            </a:r>
            <a:r>
              <a:rPr kumimoji="0" lang="en-US" altLang="en-US" sz="1100" b="0" i="0" u="none" strike="noStrike" cap="none" normalizeH="0" baseline="0">
                <a:ln>
                  <a:noFill/>
                </a:ln>
                <a:solidFill>
                  <a:srgbClr val="000000"/>
                </a:solidFill>
                <a:effectLst/>
                <a:latin typeface="Verdana" panose="020B0604030504040204" pitchFamily="34" charset="0"/>
              </a:rPr>
              <a:t> are common.</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When used together with CSS, the </a:t>
            </a:r>
            <a:r>
              <a:rPr kumimoji="0" lang="en-US" altLang="en-US" sz="1100" b="0" i="0" u="none" strike="noStrike" cap="none" normalizeH="0" baseline="0">
                <a:ln>
                  <a:noFill/>
                </a:ln>
                <a:solidFill>
                  <a:srgbClr val="DC143C"/>
                </a:solidFill>
                <a:effectLst/>
                <a:latin typeface="Consolas" panose="020B0609020204030204" pitchFamily="49" charset="0"/>
              </a:rPr>
              <a:t>&lt;span&gt;</a:t>
            </a:r>
            <a:r>
              <a:rPr kumimoji="0" lang="en-US" altLang="en-US" sz="1100" b="0" i="0" u="none" strike="noStrike" cap="none" normalizeH="0" baseline="0">
                <a:ln>
                  <a:noFill/>
                </a:ln>
                <a:solidFill>
                  <a:srgbClr val="000000"/>
                </a:solidFill>
                <a:effectLst/>
                <a:latin typeface="Verdana" panose="020B0604030504040204" pitchFamily="34" charset="0"/>
              </a:rPr>
              <a:t> element can be used to style parts of the text:</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My mother has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span</a:t>
            </a:r>
            <a:r>
              <a:rPr kumimoji="0" lang="en-US" altLang="en-US" sz="1100" b="0" i="0" u="none" strike="noStrike" cap="none" normalizeH="0" baseline="0">
                <a:ln>
                  <a:noFill/>
                </a:ln>
                <a:solidFill>
                  <a:srgbClr val="FF0000"/>
                </a:solidFill>
                <a:effectLst/>
                <a:latin typeface="Consolas" panose="020B0609020204030204" pitchFamily="49" charset="0"/>
              </a:rPr>
              <a:t> style</a:t>
            </a:r>
            <a:r>
              <a:rPr kumimoji="0" lang="en-US" altLang="en-US" sz="1100" b="0" i="0" u="none" strike="noStrike" cap="none" normalizeH="0" baseline="0">
                <a:ln>
                  <a:noFill/>
                </a:ln>
                <a:solidFill>
                  <a:srgbClr val="0000CD"/>
                </a:solidFill>
                <a:effectLst/>
                <a:latin typeface="Consolas" panose="020B0609020204030204" pitchFamily="49" charset="0"/>
              </a:rPr>
              <a:t>="color:blue;font-weight:bold;"&gt;</a:t>
            </a:r>
            <a:r>
              <a:rPr kumimoji="0" lang="en-US" altLang="en-US" sz="1100" b="0" i="0" u="none" strike="noStrike" cap="none" normalizeH="0" baseline="0">
                <a:ln>
                  <a:noFill/>
                </a:ln>
                <a:solidFill>
                  <a:srgbClr val="000000"/>
                </a:solidFill>
                <a:effectLst/>
                <a:latin typeface="Consolas" panose="020B0609020204030204" pitchFamily="49" charset="0"/>
              </a:rPr>
              <a:t>blue</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/span</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 eyes and my father has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span</a:t>
            </a:r>
            <a:r>
              <a:rPr kumimoji="0" lang="en-US" altLang="en-US" sz="1100" b="0" i="0" u="none" strike="noStrike" cap="none" normalizeH="0" baseline="0">
                <a:ln>
                  <a:noFill/>
                </a:ln>
                <a:solidFill>
                  <a:srgbClr val="FF0000"/>
                </a:solidFill>
                <a:effectLst/>
                <a:latin typeface="Consolas" panose="020B0609020204030204" pitchFamily="49" charset="0"/>
              </a:rPr>
              <a:t> style</a:t>
            </a:r>
            <a:r>
              <a:rPr kumimoji="0" lang="en-US" altLang="en-US" sz="1100" b="0" i="0" u="none" strike="noStrike" cap="none" normalizeH="0" baseline="0">
                <a:ln>
                  <a:noFill/>
                </a:ln>
                <a:solidFill>
                  <a:srgbClr val="0000CD"/>
                </a:solidFill>
                <a:effectLst/>
                <a:latin typeface="Consolas" panose="020B0609020204030204" pitchFamily="49" charset="0"/>
              </a:rPr>
              <a:t>="color:darkolivegreen;font-weight:bold;"&gt;</a:t>
            </a:r>
            <a:r>
              <a:rPr kumimoji="0" lang="en-US" altLang="en-US" sz="1100" b="0" i="0" u="none" strike="noStrike" cap="none" normalizeH="0" baseline="0">
                <a:ln>
                  <a:noFill/>
                </a:ln>
                <a:solidFill>
                  <a:srgbClr val="000000"/>
                </a:solidFill>
                <a:effectLst/>
                <a:latin typeface="Consolas" panose="020B0609020204030204" pitchFamily="49" charset="0"/>
              </a:rPr>
              <a:t>dark green</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/span</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 eyes.</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endParaRPr kumimoji="0" lang="en-US" altLang="en-US" sz="1200" b="0" i="0" u="none" strike="noStrike" cap="none" normalizeH="0" baseline="0">
              <a:ln>
                <a:noFill/>
              </a:ln>
              <a:solidFill>
                <a:srgbClr val="FFFFFF"/>
              </a:solidFill>
              <a:effectLst/>
              <a:latin typeface="Source Sans Pro" panose="020B0503030403020204" pitchFamily="34" charset="0"/>
              <a:hlinkClick r:id="rId2"/>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FFFF"/>
                </a:solidFill>
                <a:effectLst/>
                <a:latin typeface="Source Sans Pro" panose="020B0503030403020204" pitchFamily="34" charset="0"/>
                <a:hlinkClick r:id="rId2"/>
              </a:rPr>
              <a:t>Try it Yourself »</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1FB340B7-68C4-C4F7-DFA0-C2019133B5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1AAC48A-0361-7F96-1FDC-349F5A1C40E6}"/>
              </a:ext>
            </a:extLst>
          </p:cNvPr>
          <p:cNvSpPr>
            <a:spLocks noGrp="1"/>
          </p:cNvSpPr>
          <p:nvPr>
            <p:ph type="sldNum" sz="quarter" idx="12"/>
          </p:nvPr>
        </p:nvSpPr>
        <p:spPr/>
        <p:txBody>
          <a:bodyPr/>
          <a:lstStyle/>
          <a:p>
            <a:fld id="{9A74A80C-5778-49E5-A000-7BF9B366B601}" type="slidenum">
              <a:rPr lang="en-US" smtClean="0"/>
              <a:t>183</a:t>
            </a:fld>
            <a:endParaRPr lang="en-US"/>
          </a:p>
        </p:txBody>
      </p:sp>
    </p:spTree>
    <p:extLst>
      <p:ext uri="{BB962C8B-B14F-4D97-AF65-F5344CB8AC3E}">
        <p14:creationId xmlns:p14="http://schemas.microsoft.com/office/powerpoint/2010/main" val="76599946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71B11-7B22-DFDE-2730-28F915338BBA}"/>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BDD0CA83-0B56-0EC7-C71F-0AD447FEFB9C}"/>
              </a:ext>
            </a:extLst>
          </p:cNvPr>
          <p:cNvSpPr>
            <a:spLocks noGrp="1" noChangeArrowheads="1"/>
          </p:cNvSpPr>
          <p:nvPr>
            <p:ph idx="1"/>
          </p:nvPr>
        </p:nvSpPr>
        <p:spPr bwMode="auto">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Chapter Summary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000000"/>
                </a:solidFill>
                <a:effectLst/>
                <a:latin typeface="Verdana" panose="020B0604030504040204" pitchFamily="34" charset="0"/>
              </a:rPr>
              <a:t>A block-level element always starts on a new line and takes up the full width available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000000"/>
                </a:solidFill>
                <a:effectLst/>
                <a:latin typeface="Verdana" panose="020B0604030504040204" pitchFamily="34" charset="0"/>
              </a:rPr>
              <a:t>An inline element does not start on a new line and it only takes up as much width as necessary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000000"/>
                </a:solidFill>
                <a:effectLst/>
                <a:latin typeface="Verdana" panose="020B0604030504040204" pitchFamily="34" charset="0"/>
              </a:rPr>
              <a:t>The </a:t>
            </a:r>
            <a:r>
              <a:rPr kumimoji="0" lang="en-US" altLang="en-US" sz="1100" b="0" i="0" u="none" strike="noStrike" cap="none" normalizeH="0" baseline="0">
                <a:ln>
                  <a:noFill/>
                </a:ln>
                <a:solidFill>
                  <a:srgbClr val="DC143C"/>
                </a:solidFill>
                <a:effectLst/>
                <a:latin typeface="Consolas" panose="020B0609020204030204" pitchFamily="49" charset="0"/>
              </a:rPr>
              <a:t>&lt;div&gt;</a:t>
            </a:r>
            <a:r>
              <a:rPr kumimoji="0" lang="en-US" altLang="en-US" sz="1100" b="0" i="0" u="none" strike="noStrike" cap="none" normalizeH="0" baseline="0">
                <a:ln>
                  <a:noFill/>
                </a:ln>
                <a:solidFill>
                  <a:srgbClr val="000000"/>
                </a:solidFill>
                <a:effectLst/>
                <a:latin typeface="Verdana" panose="020B0604030504040204" pitchFamily="34" charset="0"/>
              </a:rPr>
              <a:t> element is a block-level and is often used as a container for other HTML elements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000000"/>
                </a:solidFill>
                <a:effectLst/>
                <a:latin typeface="Verdana" panose="020B0604030504040204" pitchFamily="34" charset="0"/>
              </a:rPr>
              <a:t>The </a:t>
            </a:r>
            <a:r>
              <a:rPr kumimoji="0" lang="en-US" altLang="en-US" sz="1100" b="0" i="0" u="none" strike="noStrike" cap="none" normalizeH="0" baseline="0">
                <a:ln>
                  <a:noFill/>
                </a:ln>
                <a:solidFill>
                  <a:srgbClr val="DC143C"/>
                </a:solidFill>
                <a:effectLst/>
                <a:latin typeface="Consolas" panose="020B0609020204030204" pitchFamily="49" charset="0"/>
              </a:rPr>
              <a:t>&lt;span&gt;</a:t>
            </a:r>
            <a:r>
              <a:rPr kumimoji="0" lang="en-US" altLang="en-US" sz="1100" b="0" i="0" u="none" strike="noStrike" cap="none" normalizeH="0" baseline="0">
                <a:ln>
                  <a:noFill/>
                </a:ln>
                <a:solidFill>
                  <a:srgbClr val="000000"/>
                </a:solidFill>
                <a:effectLst/>
                <a:latin typeface="Verdana" panose="020B0604030504040204" pitchFamily="34" charset="0"/>
              </a:rPr>
              <a:t> element is an inline container used to mark up a part of a text, or a part of a document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770E687B-874A-94AD-6856-CFA53F7D720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9ED599C-D263-DE5E-D604-1ACD005A08C1}"/>
              </a:ext>
            </a:extLst>
          </p:cNvPr>
          <p:cNvSpPr>
            <a:spLocks noGrp="1"/>
          </p:cNvSpPr>
          <p:nvPr>
            <p:ph type="sldNum" sz="quarter" idx="12"/>
          </p:nvPr>
        </p:nvSpPr>
        <p:spPr/>
        <p:txBody>
          <a:bodyPr/>
          <a:lstStyle/>
          <a:p>
            <a:fld id="{9A74A80C-5778-49E5-A000-7BF9B366B601}" type="slidenum">
              <a:rPr lang="en-US" smtClean="0"/>
              <a:t>184</a:t>
            </a:fld>
            <a:endParaRPr lang="en-US"/>
          </a:p>
        </p:txBody>
      </p:sp>
    </p:spTree>
    <p:extLst>
      <p:ext uri="{BB962C8B-B14F-4D97-AF65-F5344CB8AC3E}">
        <p14:creationId xmlns:p14="http://schemas.microsoft.com/office/powerpoint/2010/main" val="382596718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E78EF-0CAD-F991-A20F-ECCAA0FA6DA1}"/>
              </a:ext>
            </a:extLst>
          </p:cNvPr>
          <p:cNvSpPr>
            <a:spLocks noGrp="1"/>
          </p:cNvSpPr>
          <p:nvPr>
            <p:ph type="title"/>
          </p:nvPr>
        </p:nvSpPr>
        <p:spPr/>
        <p:txBody>
          <a:bodyPr/>
          <a:lstStyle/>
          <a:p>
            <a:endParaRPr lang="en-US"/>
          </a:p>
        </p:txBody>
      </p:sp>
      <p:graphicFrame>
        <p:nvGraphicFramePr>
          <p:cNvPr id="4" name="Content Placeholder 3">
            <a:extLst>
              <a:ext uri="{FF2B5EF4-FFF2-40B4-BE49-F238E27FC236}">
                <a16:creationId xmlns:a16="http://schemas.microsoft.com/office/drawing/2014/main" id="{EF3A9066-CBC4-B416-E559-DD486F5DCFBB}"/>
              </a:ext>
            </a:extLst>
          </p:cNvPr>
          <p:cNvGraphicFramePr>
            <a:graphicFrameLocks noGrp="1"/>
          </p:cNvGraphicFramePr>
          <p:nvPr>
            <p:ph idx="1"/>
          </p:nvPr>
        </p:nvGraphicFramePr>
        <p:xfrm>
          <a:off x="2385270" y="3086894"/>
          <a:ext cx="7421460" cy="1828800"/>
        </p:xfrm>
        <a:graphic>
          <a:graphicData uri="http://schemas.openxmlformats.org/drawingml/2006/table">
            <a:tbl>
              <a:tblPr/>
              <a:tblGrid>
                <a:gridCol w="3710730">
                  <a:extLst>
                    <a:ext uri="{9D8B030D-6E8A-4147-A177-3AD203B41FA5}">
                      <a16:colId xmlns:a16="http://schemas.microsoft.com/office/drawing/2014/main" val="3879941106"/>
                    </a:ext>
                  </a:extLst>
                </a:gridCol>
                <a:gridCol w="3710730">
                  <a:extLst>
                    <a:ext uri="{9D8B030D-6E8A-4147-A177-3AD203B41FA5}">
                      <a16:colId xmlns:a16="http://schemas.microsoft.com/office/drawing/2014/main" val="678936946"/>
                    </a:ext>
                  </a:extLst>
                </a:gridCol>
              </a:tblGrid>
              <a:tr h="0">
                <a:tc>
                  <a:txBody>
                    <a:bodyPr/>
                    <a:lstStyle/>
                    <a:p>
                      <a:pPr algn="l" fontAlgn="t"/>
                      <a:r>
                        <a:rPr lang="en-US">
                          <a:effectLst/>
                        </a:rPr>
                        <a:t>Tag</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Description</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954191836"/>
                  </a:ext>
                </a:extLst>
              </a:tr>
              <a:tr h="0">
                <a:tc>
                  <a:txBody>
                    <a:bodyPr/>
                    <a:lstStyle/>
                    <a:p>
                      <a:pPr algn="l" fontAlgn="t"/>
                      <a:r>
                        <a:rPr lang="en-US">
                          <a:effectLst/>
                          <a:hlinkClick r:id="rId2"/>
                        </a:rPr>
                        <a:t>&lt;div&gt;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Defines a section in a document (block-level)</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444565457"/>
                  </a:ext>
                </a:extLst>
              </a:tr>
              <a:tr h="0">
                <a:tc>
                  <a:txBody>
                    <a:bodyPr/>
                    <a:lstStyle/>
                    <a:p>
                      <a:pPr algn="l" fontAlgn="t"/>
                      <a:r>
                        <a:rPr lang="en-US">
                          <a:effectLst/>
                          <a:hlinkClick r:id="rId3"/>
                        </a:rPr>
                        <a:t>&lt;span&gt;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effectLst/>
                        </a:rPr>
                        <a:t>Defines a section in a document (inline)</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801967562"/>
                  </a:ext>
                </a:extLst>
              </a:tr>
            </a:tbl>
          </a:graphicData>
        </a:graphic>
      </p:graphicFrame>
      <p:sp>
        <p:nvSpPr>
          <p:cNvPr id="5" name="Rectangle 1">
            <a:extLst>
              <a:ext uri="{FF2B5EF4-FFF2-40B4-BE49-F238E27FC236}">
                <a16:creationId xmlns:a16="http://schemas.microsoft.com/office/drawing/2014/main" id="{5E0E33E6-4980-7EBD-383E-22396A14876D}"/>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HTML Tags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4DC4FD30-1C26-B8B4-C486-5976115822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4464CD-9580-DABD-DADB-D5CE3655C19A}"/>
              </a:ext>
            </a:extLst>
          </p:cNvPr>
          <p:cNvSpPr>
            <a:spLocks noGrp="1"/>
          </p:cNvSpPr>
          <p:nvPr>
            <p:ph type="sldNum" sz="quarter" idx="12"/>
          </p:nvPr>
        </p:nvSpPr>
        <p:spPr/>
        <p:txBody>
          <a:bodyPr/>
          <a:lstStyle/>
          <a:p>
            <a:fld id="{9A74A80C-5778-49E5-A000-7BF9B366B601}" type="slidenum">
              <a:rPr lang="en-US" smtClean="0"/>
              <a:t>185</a:t>
            </a:fld>
            <a:endParaRPr lang="en-US"/>
          </a:p>
        </p:txBody>
      </p:sp>
    </p:spTree>
    <p:extLst>
      <p:ext uri="{BB962C8B-B14F-4D97-AF65-F5344CB8AC3E}">
        <p14:creationId xmlns:p14="http://schemas.microsoft.com/office/powerpoint/2010/main" val="425758406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8739C-A5F1-9F11-E00D-75CDA48EB77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4686B38-F93F-BC28-8F1D-AB898171672D}"/>
              </a:ext>
            </a:extLst>
          </p:cNvPr>
          <p:cNvSpPr>
            <a:spLocks noGrp="1"/>
          </p:cNvSpPr>
          <p:nvPr>
            <p:ph idx="1"/>
          </p:nvPr>
        </p:nvSpPr>
        <p:spPr/>
        <p:txBody>
          <a:bodyPr/>
          <a:lstStyle/>
          <a:p>
            <a:r>
              <a:rPr lang="en-US" dirty="0">
                <a:hlinkClick r:id="rId2"/>
              </a:rPr>
              <a:t>https://www.w3schools.com/html/html_div.asp</a:t>
            </a:r>
            <a:endParaRPr lang="en-US" dirty="0"/>
          </a:p>
          <a:p>
            <a:endParaRPr lang="en-US" dirty="0"/>
          </a:p>
        </p:txBody>
      </p:sp>
      <p:sp>
        <p:nvSpPr>
          <p:cNvPr id="4" name="Footer Placeholder 3">
            <a:extLst>
              <a:ext uri="{FF2B5EF4-FFF2-40B4-BE49-F238E27FC236}">
                <a16:creationId xmlns:a16="http://schemas.microsoft.com/office/drawing/2014/main" id="{A01D8F65-3F8A-FC0E-5B25-66B4CEF9C1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FE9466-B594-7464-DCA2-9973D5FFB5E9}"/>
              </a:ext>
            </a:extLst>
          </p:cNvPr>
          <p:cNvSpPr>
            <a:spLocks noGrp="1"/>
          </p:cNvSpPr>
          <p:nvPr>
            <p:ph type="sldNum" sz="quarter" idx="12"/>
          </p:nvPr>
        </p:nvSpPr>
        <p:spPr/>
        <p:txBody>
          <a:bodyPr/>
          <a:lstStyle/>
          <a:p>
            <a:fld id="{9A74A80C-5778-49E5-A000-7BF9B366B601}" type="slidenum">
              <a:rPr lang="en-US" smtClean="0"/>
              <a:t>186</a:t>
            </a:fld>
            <a:endParaRPr lang="en-US"/>
          </a:p>
        </p:txBody>
      </p:sp>
    </p:spTree>
    <p:extLst>
      <p:ext uri="{BB962C8B-B14F-4D97-AF65-F5344CB8AC3E}">
        <p14:creationId xmlns:p14="http://schemas.microsoft.com/office/powerpoint/2010/main" val="261895364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4E12B-521A-52DC-AA06-F1D08AB9A16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37B65F0-FACD-B4F2-7BCD-96900605CA3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BA3E1C4-3299-DDF0-7F59-E69895916108}"/>
              </a:ext>
            </a:extLst>
          </p:cNvPr>
          <p:cNvPicPr>
            <a:picLocks noChangeAspect="1"/>
          </p:cNvPicPr>
          <p:nvPr/>
        </p:nvPicPr>
        <p:blipFill>
          <a:blip r:embed="rId2"/>
          <a:stretch>
            <a:fillRect/>
          </a:stretch>
        </p:blipFill>
        <p:spPr>
          <a:xfrm>
            <a:off x="2119312" y="185737"/>
            <a:ext cx="7953375" cy="6486525"/>
          </a:xfrm>
          <a:prstGeom prst="rect">
            <a:avLst/>
          </a:prstGeom>
        </p:spPr>
      </p:pic>
      <p:sp>
        <p:nvSpPr>
          <p:cNvPr id="6" name="Footer Placeholder 5">
            <a:extLst>
              <a:ext uri="{FF2B5EF4-FFF2-40B4-BE49-F238E27FC236}">
                <a16:creationId xmlns:a16="http://schemas.microsoft.com/office/drawing/2014/main" id="{09F11BCA-D7C5-7CFC-F6BB-23BFDF6749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550125-9CC2-A7E0-32B6-EE036ADBF9CC}"/>
              </a:ext>
            </a:extLst>
          </p:cNvPr>
          <p:cNvSpPr>
            <a:spLocks noGrp="1"/>
          </p:cNvSpPr>
          <p:nvPr>
            <p:ph type="sldNum" sz="quarter" idx="12"/>
          </p:nvPr>
        </p:nvSpPr>
        <p:spPr/>
        <p:txBody>
          <a:bodyPr/>
          <a:lstStyle/>
          <a:p>
            <a:fld id="{9A74A80C-5778-49E5-A000-7BF9B366B601}" type="slidenum">
              <a:rPr lang="en-US" smtClean="0"/>
              <a:t>187</a:t>
            </a:fld>
            <a:endParaRPr lang="en-US"/>
          </a:p>
        </p:txBody>
      </p:sp>
    </p:spTree>
    <p:extLst>
      <p:ext uri="{BB962C8B-B14F-4D97-AF65-F5344CB8AC3E}">
        <p14:creationId xmlns:p14="http://schemas.microsoft.com/office/powerpoint/2010/main" val="366447085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38096-A508-B736-7CA8-10CA259C985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959189A-8A97-E471-B8EF-8E507720288B}"/>
              </a:ext>
            </a:extLst>
          </p:cNvPr>
          <p:cNvSpPr>
            <a:spLocks noGrp="1"/>
          </p:cNvSpPr>
          <p:nvPr>
            <p:ph idx="1"/>
          </p:nvPr>
        </p:nvSpPr>
        <p:spPr/>
        <p:txBody>
          <a:bodyPr/>
          <a:lstStyle/>
          <a:p>
            <a:endParaRPr lang="en-US"/>
          </a:p>
        </p:txBody>
      </p:sp>
      <p:sp>
        <p:nvSpPr>
          <p:cNvPr id="5" name="TextBox 4">
            <a:extLst>
              <a:ext uri="{FF2B5EF4-FFF2-40B4-BE49-F238E27FC236}">
                <a16:creationId xmlns:a16="http://schemas.microsoft.com/office/drawing/2014/main" id="{7D933587-3894-2A38-4816-A8D721E40B46}"/>
              </a:ext>
            </a:extLst>
          </p:cNvPr>
          <p:cNvSpPr txBox="1"/>
          <p:nvPr/>
        </p:nvSpPr>
        <p:spPr>
          <a:xfrm>
            <a:off x="3048000" y="889844"/>
            <a:ext cx="6096000" cy="5078313"/>
          </a:xfrm>
          <a:prstGeom prst="rect">
            <a:avLst/>
          </a:prstGeom>
          <a:noFill/>
        </p:spPr>
        <p:txBody>
          <a:bodyPr wrap="square">
            <a:spAutoFit/>
          </a:bodyPr>
          <a:lstStyle/>
          <a:p>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!DOCTYPE</a:t>
            </a:r>
            <a:r>
              <a:rPr lang="en-US" b="0" i="0" dirty="0">
                <a:solidFill>
                  <a:srgbClr val="FF0000"/>
                </a:solidFill>
                <a:effectLst/>
                <a:latin typeface="Consolas" panose="020B0609020204030204" pitchFamily="49" charset="0"/>
              </a:rPr>
              <a:t> html</a:t>
            </a:r>
            <a:r>
              <a:rPr lang="en-US" b="0" i="0" dirty="0">
                <a:solidFill>
                  <a:srgbClr val="0000CD"/>
                </a:solidFill>
                <a:effectLst/>
                <a:latin typeface="Consolas" panose="020B0609020204030204" pitchFamily="49" charset="0"/>
              </a:rPr>
              <a:t>&gt;</a:t>
            </a:r>
            <a:br>
              <a:rPr lang="en-US" dirty="0"/>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html</a:t>
            </a:r>
            <a:r>
              <a:rPr lang="en-US" b="0" i="0" dirty="0">
                <a:solidFill>
                  <a:srgbClr val="0000CD"/>
                </a:solidFill>
                <a:effectLst/>
                <a:latin typeface="Consolas" panose="020B0609020204030204" pitchFamily="49" charset="0"/>
              </a:rPr>
              <a:t>&gt;</a:t>
            </a:r>
            <a:br>
              <a:rPr lang="en-US" dirty="0"/>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head</a:t>
            </a:r>
            <a:r>
              <a:rPr lang="en-US" b="0" i="0" dirty="0">
                <a:solidFill>
                  <a:srgbClr val="0000CD"/>
                </a:solidFill>
                <a:effectLst/>
                <a:latin typeface="Consolas" panose="020B0609020204030204" pitchFamily="49" charset="0"/>
              </a:rPr>
              <a:t>&gt;</a:t>
            </a:r>
            <a:br>
              <a:rPr lang="en-US" dirty="0"/>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style</a:t>
            </a:r>
            <a:r>
              <a:rPr lang="en-US" b="0" i="0" dirty="0">
                <a:solidFill>
                  <a:srgbClr val="0000CD"/>
                </a:solidFill>
                <a:effectLst/>
                <a:latin typeface="Consolas" panose="020B0609020204030204" pitchFamily="49" charset="0"/>
              </a:rPr>
              <a:t>&gt;</a:t>
            </a:r>
            <a:br>
              <a:rPr lang="en-US" b="0" i="0" dirty="0">
                <a:solidFill>
                  <a:srgbClr val="A52A2A"/>
                </a:solidFill>
                <a:effectLst/>
                <a:latin typeface="Consolas" panose="020B0609020204030204" pitchFamily="49" charset="0"/>
              </a:rPr>
            </a:br>
            <a:r>
              <a:rPr lang="en-US" b="0" i="0" dirty="0">
                <a:solidFill>
                  <a:srgbClr val="A52A2A"/>
                </a:solidFill>
                <a:effectLst/>
                <a:latin typeface="Consolas" panose="020B0609020204030204" pitchFamily="49" charset="0"/>
              </a:rPr>
              <a:t>#myHeader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background-color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a:t>
            </a:r>
            <a:r>
              <a:rPr lang="en-US" b="0" i="0" dirty="0" err="1">
                <a:solidFill>
                  <a:srgbClr val="0000CD"/>
                </a:solidFill>
                <a:effectLst/>
                <a:latin typeface="Consolas" panose="020B0609020204030204" pitchFamily="49" charset="0"/>
              </a:rPr>
              <a:t>lightblue</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black</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padding</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40px</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text-align</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center</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br>
              <a:rPr lang="en-US" b="0" i="0" dirty="0">
                <a:solidFill>
                  <a:srgbClr val="A52A2A"/>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/style</a:t>
            </a:r>
            <a:r>
              <a:rPr lang="en-US" b="0" i="0" dirty="0">
                <a:solidFill>
                  <a:srgbClr val="0000CD"/>
                </a:solidFill>
                <a:effectLst/>
                <a:latin typeface="Consolas" panose="020B0609020204030204" pitchFamily="49" charset="0"/>
              </a:rPr>
              <a:t>&gt;</a:t>
            </a:r>
            <a:br>
              <a:rPr lang="en-US" dirty="0"/>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/head</a:t>
            </a:r>
            <a:r>
              <a:rPr lang="en-US" b="0" i="0" dirty="0">
                <a:solidFill>
                  <a:srgbClr val="0000CD"/>
                </a:solidFill>
                <a:effectLst/>
                <a:latin typeface="Consolas" panose="020B0609020204030204" pitchFamily="49" charset="0"/>
              </a:rPr>
              <a:t>&gt;</a:t>
            </a:r>
            <a:br>
              <a:rPr lang="en-US" dirty="0"/>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body</a:t>
            </a:r>
            <a:r>
              <a:rPr lang="en-US" b="0" i="0" dirty="0">
                <a:solidFill>
                  <a:srgbClr val="0000CD"/>
                </a:solidFill>
                <a:effectLst/>
                <a:latin typeface="Consolas" panose="020B0609020204030204" pitchFamily="49" charset="0"/>
              </a:rPr>
              <a:t>&gt;</a:t>
            </a:r>
            <a:br>
              <a:rPr lang="en-US" dirty="0"/>
            </a:br>
            <a:br>
              <a:rPr lang="en-US" dirty="0"/>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FF0000"/>
                </a:solidFill>
                <a:effectLst/>
                <a:latin typeface="Consolas" panose="020B0609020204030204" pitchFamily="49" charset="0"/>
              </a:rPr>
              <a:t> id</a:t>
            </a:r>
            <a:r>
              <a:rPr lang="en-US" b="0" i="0" dirty="0">
                <a:solidFill>
                  <a:srgbClr val="0000CD"/>
                </a:solidFill>
                <a:effectLst/>
                <a:latin typeface="Consolas" panose="020B0609020204030204" pitchFamily="49" charset="0"/>
              </a:rPr>
              <a:t>="</a:t>
            </a:r>
            <a:r>
              <a:rPr lang="en-US" b="0" i="0" dirty="0" err="1">
                <a:solidFill>
                  <a:srgbClr val="0000CD"/>
                </a:solidFill>
                <a:effectLst/>
                <a:latin typeface="Consolas" panose="020B0609020204030204" pitchFamily="49" charset="0"/>
              </a:rPr>
              <a:t>myHeader</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My Header</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0000CD"/>
                </a:solidFill>
                <a:effectLst/>
                <a:latin typeface="Consolas" panose="020B0609020204030204" pitchFamily="49" charset="0"/>
              </a:rPr>
              <a:t>&gt;</a:t>
            </a:r>
            <a:br>
              <a:rPr lang="en-US" dirty="0"/>
            </a:br>
            <a:br>
              <a:rPr lang="en-US" dirty="0"/>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/body</a:t>
            </a:r>
            <a:r>
              <a:rPr lang="en-US" b="0" i="0" dirty="0">
                <a:solidFill>
                  <a:srgbClr val="0000CD"/>
                </a:solidFill>
                <a:effectLst/>
                <a:latin typeface="Consolas" panose="020B0609020204030204" pitchFamily="49" charset="0"/>
              </a:rPr>
              <a:t>&gt;</a:t>
            </a:r>
            <a:br>
              <a:rPr lang="en-US" dirty="0"/>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/html</a:t>
            </a:r>
            <a:r>
              <a:rPr lang="en-US" b="0" i="0" dirty="0">
                <a:solidFill>
                  <a:srgbClr val="0000CD"/>
                </a:solidFill>
                <a:effectLst/>
                <a:latin typeface="Consolas" panose="020B0609020204030204" pitchFamily="49" charset="0"/>
              </a:rPr>
              <a:t>&gt;</a:t>
            </a:r>
            <a:endParaRPr lang="en-US" dirty="0"/>
          </a:p>
        </p:txBody>
      </p:sp>
      <p:sp>
        <p:nvSpPr>
          <p:cNvPr id="6" name="Footer Placeholder 5">
            <a:extLst>
              <a:ext uri="{FF2B5EF4-FFF2-40B4-BE49-F238E27FC236}">
                <a16:creationId xmlns:a16="http://schemas.microsoft.com/office/drawing/2014/main" id="{AD0285A5-183F-4828-015F-9B10197F96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69935A-D536-21FB-E291-93A21BE6DDCD}"/>
              </a:ext>
            </a:extLst>
          </p:cNvPr>
          <p:cNvSpPr>
            <a:spLocks noGrp="1"/>
          </p:cNvSpPr>
          <p:nvPr>
            <p:ph type="sldNum" sz="quarter" idx="12"/>
          </p:nvPr>
        </p:nvSpPr>
        <p:spPr/>
        <p:txBody>
          <a:bodyPr/>
          <a:lstStyle/>
          <a:p>
            <a:fld id="{9A74A80C-5778-49E5-A000-7BF9B366B601}" type="slidenum">
              <a:rPr lang="en-US" smtClean="0"/>
              <a:t>188</a:t>
            </a:fld>
            <a:endParaRPr lang="en-US"/>
          </a:p>
        </p:txBody>
      </p:sp>
    </p:spTree>
    <p:extLst>
      <p:ext uri="{BB962C8B-B14F-4D97-AF65-F5344CB8AC3E}">
        <p14:creationId xmlns:p14="http://schemas.microsoft.com/office/powerpoint/2010/main" val="159647303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A3A22-7D9A-0498-F593-91F369929A3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642C610-34A5-6A59-C591-DC0281D928D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F68808B-4F69-02EF-DAC7-1557D9A4B66F}"/>
              </a:ext>
            </a:extLst>
          </p:cNvPr>
          <p:cNvPicPr>
            <a:picLocks noChangeAspect="1"/>
          </p:cNvPicPr>
          <p:nvPr/>
        </p:nvPicPr>
        <p:blipFill>
          <a:blip r:embed="rId2"/>
          <a:stretch>
            <a:fillRect/>
          </a:stretch>
        </p:blipFill>
        <p:spPr>
          <a:xfrm>
            <a:off x="2214562" y="385762"/>
            <a:ext cx="7762875" cy="6086475"/>
          </a:xfrm>
          <a:prstGeom prst="rect">
            <a:avLst/>
          </a:prstGeom>
        </p:spPr>
      </p:pic>
      <p:sp>
        <p:nvSpPr>
          <p:cNvPr id="6" name="Footer Placeholder 5">
            <a:extLst>
              <a:ext uri="{FF2B5EF4-FFF2-40B4-BE49-F238E27FC236}">
                <a16:creationId xmlns:a16="http://schemas.microsoft.com/office/drawing/2014/main" id="{C92088D9-EF45-89D7-027C-B859E6A3FA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C401DC-67D4-A8AE-190A-0506CB7F5F72}"/>
              </a:ext>
            </a:extLst>
          </p:cNvPr>
          <p:cNvSpPr>
            <a:spLocks noGrp="1"/>
          </p:cNvSpPr>
          <p:nvPr>
            <p:ph type="sldNum" sz="quarter" idx="12"/>
          </p:nvPr>
        </p:nvSpPr>
        <p:spPr/>
        <p:txBody>
          <a:bodyPr/>
          <a:lstStyle/>
          <a:p>
            <a:fld id="{9A74A80C-5778-49E5-A000-7BF9B366B601}" type="slidenum">
              <a:rPr lang="en-US" smtClean="0"/>
              <a:t>189</a:t>
            </a:fld>
            <a:endParaRPr lang="en-US"/>
          </a:p>
        </p:txBody>
      </p:sp>
    </p:spTree>
    <p:extLst>
      <p:ext uri="{BB962C8B-B14F-4D97-AF65-F5344CB8AC3E}">
        <p14:creationId xmlns:p14="http://schemas.microsoft.com/office/powerpoint/2010/main" val="2442213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405893-00B9-E02E-D283-E40047DA2E32}"/>
              </a:ext>
            </a:extLst>
          </p:cNvPr>
          <p:cNvSpPr>
            <a:spLocks noGrp="1"/>
          </p:cNvSpPr>
          <p:nvPr>
            <p:ph idx="1"/>
          </p:nvPr>
        </p:nvSpPr>
        <p:spPr>
          <a:xfrm>
            <a:off x="152400" y="911225"/>
            <a:ext cx="4508500" cy="4351338"/>
          </a:xfrm>
        </p:spPr>
        <p:txBody>
          <a:bodyPr>
            <a:normAutofit fontScale="70000" lnSpcReduction="20000"/>
          </a:bodyPr>
          <a:lstStyle/>
          <a:p>
            <a:pPr algn="l"/>
            <a:r>
              <a:rPr lang="en-US" b="0" i="0" dirty="0">
                <a:solidFill>
                  <a:srgbClr val="000000"/>
                </a:solidFill>
                <a:effectLst/>
                <a:latin typeface="Segoe UI" panose="020B0502040204020203" pitchFamily="34" charset="0"/>
              </a:rPr>
              <a:t>The Poem Problem</a:t>
            </a:r>
          </a:p>
          <a:p>
            <a:pPr algn="l"/>
            <a:r>
              <a:rPr lang="en-US" b="0" i="0" dirty="0">
                <a:solidFill>
                  <a:srgbClr val="000000"/>
                </a:solidFill>
                <a:effectLst/>
                <a:latin typeface="Verdana" panose="020B0604030504040204" pitchFamily="34" charset="0"/>
              </a:rPr>
              <a:t>This poem will display on a single line:</a:t>
            </a:r>
          </a:p>
          <a:p>
            <a:pPr algn="l"/>
            <a:r>
              <a:rPr lang="en-US" b="0" i="0" dirty="0">
                <a:solidFill>
                  <a:srgbClr val="000000"/>
                </a:solidFill>
                <a:effectLst/>
                <a:latin typeface="Segoe UI" panose="020B0502040204020203" pitchFamily="34" charset="0"/>
              </a:rPr>
              <a:t>Example</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  My Bonnie lies over the ocean.</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  My Bonnie lies over the sea.</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  My Bonnie lies over the ocean.</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  Oh, bring back my Bonnie to me.</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endParaRPr lang="en-US" b="0" i="0" dirty="0">
              <a:solidFill>
                <a:srgbClr val="000000"/>
              </a:solidFill>
              <a:effectLst/>
              <a:latin typeface="Consolas" panose="020B0609020204030204" pitchFamily="49" charset="0"/>
            </a:endParaRPr>
          </a:p>
          <a:p>
            <a:endParaRPr lang="en-US" dirty="0"/>
          </a:p>
        </p:txBody>
      </p:sp>
      <p:sp>
        <p:nvSpPr>
          <p:cNvPr id="4" name="Rectangle 2">
            <a:extLst>
              <a:ext uri="{FF2B5EF4-FFF2-40B4-BE49-F238E27FC236}">
                <a16:creationId xmlns:a16="http://schemas.microsoft.com/office/drawing/2014/main" id="{C7055AB7-DCE8-3634-1F3A-D9B7321E4EEC}"/>
              </a:ext>
            </a:extLst>
          </p:cNvPr>
          <p:cNvSpPr txBox="1">
            <a:spLocks noChangeArrowheads="1"/>
          </p:cNvSpPr>
          <p:nvPr/>
        </p:nvSpPr>
        <p:spPr bwMode="auto">
          <a:xfrm>
            <a:off x="4978400" y="85725"/>
            <a:ext cx="7061200" cy="6597918"/>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lnSpc>
                <a:spcPct val="100000"/>
              </a:lnSpc>
              <a:buFontTx/>
              <a:buNone/>
            </a:pPr>
            <a:r>
              <a:rPr lang="en-US" altLang="en-US" sz="4400" dirty="0">
                <a:solidFill>
                  <a:srgbClr val="000000"/>
                </a:solidFill>
                <a:latin typeface="Segoe UI" panose="020B0502040204020203" pitchFamily="34" charset="0"/>
                <a:cs typeface="Segoe UI" panose="020B0502040204020203" pitchFamily="34" charset="0"/>
              </a:rPr>
              <a:t>Solution - The HTML &lt;pre&gt; Element</a:t>
            </a:r>
          </a:p>
          <a:p>
            <a:pPr marL="0" indent="0">
              <a:lnSpc>
                <a:spcPct val="100000"/>
              </a:lnSpc>
              <a:buFontTx/>
              <a:buNone/>
            </a:pPr>
            <a:r>
              <a:rPr lang="en-US" altLang="en-US" sz="2000" dirty="0">
                <a:solidFill>
                  <a:srgbClr val="000000"/>
                </a:solidFill>
                <a:latin typeface="Verdana" panose="020B0604030504040204" pitchFamily="34" charset="0"/>
              </a:rPr>
              <a:t>The HTML </a:t>
            </a:r>
            <a:r>
              <a:rPr lang="en-US" altLang="en-US" sz="2000" dirty="0">
                <a:solidFill>
                  <a:srgbClr val="DC143C"/>
                </a:solidFill>
                <a:latin typeface="Consolas" panose="020B0609020204030204" pitchFamily="49" charset="0"/>
              </a:rPr>
              <a:t>&lt;pre&gt;</a:t>
            </a:r>
            <a:r>
              <a:rPr lang="en-US" altLang="en-US" sz="2000" dirty="0">
                <a:solidFill>
                  <a:srgbClr val="000000"/>
                </a:solidFill>
                <a:latin typeface="Verdana" panose="020B0604030504040204" pitchFamily="34" charset="0"/>
              </a:rPr>
              <a:t> element defines preformatted text.</a:t>
            </a:r>
            <a:endParaRPr lang="en-US" altLang="en-US" sz="2400" dirty="0"/>
          </a:p>
          <a:p>
            <a:pPr marL="0" indent="0">
              <a:lnSpc>
                <a:spcPct val="100000"/>
              </a:lnSpc>
              <a:buFontTx/>
              <a:buNone/>
            </a:pPr>
            <a:r>
              <a:rPr lang="en-US" altLang="en-US" sz="2000" dirty="0">
                <a:solidFill>
                  <a:srgbClr val="000000"/>
                </a:solidFill>
                <a:latin typeface="Verdana" panose="020B0604030504040204" pitchFamily="34" charset="0"/>
              </a:rPr>
              <a:t>The text inside a </a:t>
            </a:r>
            <a:r>
              <a:rPr lang="en-US" altLang="en-US" sz="2000" dirty="0">
                <a:solidFill>
                  <a:srgbClr val="DC143C"/>
                </a:solidFill>
                <a:latin typeface="Consolas" panose="020B0609020204030204" pitchFamily="49" charset="0"/>
              </a:rPr>
              <a:t>&lt;pre&gt;</a:t>
            </a:r>
            <a:r>
              <a:rPr lang="en-US" altLang="en-US" sz="2000" dirty="0">
                <a:solidFill>
                  <a:srgbClr val="000000"/>
                </a:solidFill>
                <a:latin typeface="Verdana" panose="020B0604030504040204" pitchFamily="34" charset="0"/>
              </a:rPr>
              <a:t> element is displayed in a fixed-width font (usually Courier), and it preserves both spaces and line breaks:</a:t>
            </a:r>
            <a:endParaRPr lang="en-US" altLang="en-US" sz="2400" dirty="0"/>
          </a:p>
          <a:p>
            <a:pPr marL="0" indent="0">
              <a:lnSpc>
                <a:spcPct val="100000"/>
              </a:lnSpc>
              <a:buFontTx/>
              <a:buNone/>
            </a:pPr>
            <a:endParaRPr lang="en-US" altLang="en-US" sz="3600" dirty="0">
              <a:solidFill>
                <a:srgbClr val="000000"/>
              </a:solidFill>
              <a:latin typeface="Segoe UI" panose="020B0502040204020203" pitchFamily="34" charset="0"/>
              <a:cs typeface="Segoe UI" panose="020B0502040204020203" pitchFamily="34" charset="0"/>
            </a:endParaRPr>
          </a:p>
          <a:p>
            <a:pPr marL="0" indent="0">
              <a:lnSpc>
                <a:spcPct val="100000"/>
              </a:lnSpc>
              <a:buFontTx/>
              <a:buNone/>
            </a:pPr>
            <a:r>
              <a:rPr lang="en-US" altLang="en-US" sz="3600" dirty="0">
                <a:solidFill>
                  <a:srgbClr val="000000"/>
                </a:solidFill>
                <a:latin typeface="Segoe UI" panose="020B0502040204020203" pitchFamily="34" charset="0"/>
                <a:cs typeface="Segoe UI" panose="020B0502040204020203" pitchFamily="34" charset="0"/>
              </a:rPr>
              <a:t>Example</a:t>
            </a:r>
          </a:p>
          <a:p>
            <a:pPr marL="0" indent="0">
              <a:lnSpc>
                <a:spcPct val="100000"/>
              </a:lnSpc>
              <a:buFontTx/>
              <a:buNone/>
            </a:pPr>
            <a:r>
              <a:rPr lang="en-US" altLang="en-US" sz="2000" dirty="0">
                <a:solidFill>
                  <a:srgbClr val="0000CD"/>
                </a:solidFill>
                <a:latin typeface="Consolas" panose="020B0609020204030204" pitchFamily="49" charset="0"/>
              </a:rPr>
              <a:t>&lt;</a:t>
            </a:r>
            <a:r>
              <a:rPr lang="en-US" altLang="en-US" sz="2000" dirty="0">
                <a:solidFill>
                  <a:srgbClr val="A52A2A"/>
                </a:solidFill>
                <a:latin typeface="Consolas" panose="020B0609020204030204" pitchFamily="49" charset="0"/>
              </a:rPr>
              <a:t>pre</a:t>
            </a:r>
            <a:r>
              <a:rPr lang="en-US" altLang="en-US" sz="2000" dirty="0">
                <a:solidFill>
                  <a:srgbClr val="0000CD"/>
                </a:solidFill>
                <a:latin typeface="Consolas" panose="020B0609020204030204" pitchFamily="49" charset="0"/>
              </a:rPr>
              <a:t>&gt;</a:t>
            </a:r>
            <a:br>
              <a:rPr lang="en-US" altLang="en-US" sz="2000" dirty="0">
                <a:solidFill>
                  <a:srgbClr val="000000"/>
                </a:solidFill>
                <a:latin typeface="Consolas" panose="020B0609020204030204" pitchFamily="49" charset="0"/>
              </a:rPr>
            </a:br>
            <a:r>
              <a:rPr lang="en-US" altLang="en-US" sz="2000" dirty="0">
                <a:solidFill>
                  <a:srgbClr val="000000"/>
                </a:solidFill>
                <a:latin typeface="Consolas" panose="020B0609020204030204" pitchFamily="49" charset="0"/>
              </a:rPr>
              <a:t>  My Bonnie lies over the ocean.</a:t>
            </a:r>
            <a:br>
              <a:rPr lang="en-US" altLang="en-US" sz="2000" dirty="0">
                <a:solidFill>
                  <a:srgbClr val="000000"/>
                </a:solidFill>
                <a:latin typeface="Consolas" panose="020B0609020204030204" pitchFamily="49" charset="0"/>
              </a:rPr>
            </a:br>
            <a:br>
              <a:rPr lang="en-US" altLang="en-US" sz="2000" dirty="0">
                <a:solidFill>
                  <a:srgbClr val="000000"/>
                </a:solidFill>
                <a:latin typeface="Consolas" panose="020B0609020204030204" pitchFamily="49" charset="0"/>
              </a:rPr>
            </a:br>
            <a:r>
              <a:rPr lang="en-US" altLang="en-US" sz="2000" dirty="0">
                <a:solidFill>
                  <a:srgbClr val="000000"/>
                </a:solidFill>
                <a:latin typeface="Consolas" panose="020B0609020204030204" pitchFamily="49" charset="0"/>
              </a:rPr>
              <a:t>  My Bonnie lies over the sea.</a:t>
            </a:r>
            <a:br>
              <a:rPr lang="en-US" altLang="en-US" sz="2000" dirty="0">
                <a:solidFill>
                  <a:srgbClr val="000000"/>
                </a:solidFill>
                <a:latin typeface="Consolas" panose="020B0609020204030204" pitchFamily="49" charset="0"/>
              </a:rPr>
            </a:br>
            <a:br>
              <a:rPr lang="en-US" altLang="en-US" sz="2000" dirty="0">
                <a:solidFill>
                  <a:srgbClr val="000000"/>
                </a:solidFill>
                <a:latin typeface="Consolas" panose="020B0609020204030204" pitchFamily="49" charset="0"/>
              </a:rPr>
            </a:br>
            <a:r>
              <a:rPr lang="en-US" altLang="en-US" sz="2000" dirty="0">
                <a:solidFill>
                  <a:srgbClr val="000000"/>
                </a:solidFill>
                <a:latin typeface="Consolas" panose="020B0609020204030204" pitchFamily="49" charset="0"/>
              </a:rPr>
              <a:t>  My Bonnie lies over the ocean.</a:t>
            </a:r>
            <a:br>
              <a:rPr lang="en-US" altLang="en-US" sz="2000" dirty="0">
                <a:solidFill>
                  <a:srgbClr val="000000"/>
                </a:solidFill>
                <a:latin typeface="Consolas" panose="020B0609020204030204" pitchFamily="49" charset="0"/>
              </a:rPr>
            </a:br>
            <a:br>
              <a:rPr lang="en-US" altLang="en-US" sz="2000" dirty="0">
                <a:solidFill>
                  <a:srgbClr val="000000"/>
                </a:solidFill>
                <a:latin typeface="Consolas" panose="020B0609020204030204" pitchFamily="49" charset="0"/>
              </a:rPr>
            </a:br>
            <a:r>
              <a:rPr lang="en-US" altLang="en-US" sz="2000" dirty="0">
                <a:solidFill>
                  <a:srgbClr val="000000"/>
                </a:solidFill>
                <a:latin typeface="Consolas" panose="020B0609020204030204" pitchFamily="49" charset="0"/>
              </a:rPr>
              <a:t>  Oh, bring back my Bonnie to me.</a:t>
            </a:r>
            <a:br>
              <a:rPr lang="en-US" altLang="en-US" sz="2000" dirty="0">
                <a:solidFill>
                  <a:srgbClr val="000000"/>
                </a:solidFill>
                <a:latin typeface="Consolas" panose="020B0609020204030204" pitchFamily="49" charset="0"/>
              </a:rPr>
            </a:br>
            <a:r>
              <a:rPr lang="en-US" altLang="en-US" sz="2000" dirty="0">
                <a:solidFill>
                  <a:srgbClr val="0000CD"/>
                </a:solidFill>
                <a:latin typeface="Consolas" panose="020B0609020204030204" pitchFamily="49" charset="0"/>
              </a:rPr>
              <a:t>&lt;</a:t>
            </a:r>
            <a:r>
              <a:rPr lang="en-US" altLang="en-US" sz="2000" dirty="0">
                <a:solidFill>
                  <a:srgbClr val="A52A2A"/>
                </a:solidFill>
                <a:latin typeface="Consolas" panose="020B0609020204030204" pitchFamily="49" charset="0"/>
              </a:rPr>
              <a:t>/pre</a:t>
            </a:r>
            <a:r>
              <a:rPr lang="en-US" altLang="en-US" sz="2000" dirty="0">
                <a:solidFill>
                  <a:srgbClr val="0000CD"/>
                </a:solidFill>
                <a:latin typeface="Consolas" panose="020B0609020204030204" pitchFamily="49" charset="0"/>
              </a:rPr>
              <a:t>&gt;</a:t>
            </a:r>
            <a:endParaRPr lang="en-US" altLang="en-US" sz="3600" dirty="0"/>
          </a:p>
        </p:txBody>
      </p:sp>
      <p:sp>
        <p:nvSpPr>
          <p:cNvPr id="5" name="Footer Placeholder 4">
            <a:extLst>
              <a:ext uri="{FF2B5EF4-FFF2-40B4-BE49-F238E27FC236}">
                <a16:creationId xmlns:a16="http://schemas.microsoft.com/office/drawing/2014/main" id="{B4AD5C14-D4FC-513C-3DC4-21F3708934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925969-1877-32D1-5D82-7302BF71A727}"/>
              </a:ext>
            </a:extLst>
          </p:cNvPr>
          <p:cNvSpPr>
            <a:spLocks noGrp="1"/>
          </p:cNvSpPr>
          <p:nvPr>
            <p:ph type="sldNum" sz="quarter" idx="12"/>
          </p:nvPr>
        </p:nvSpPr>
        <p:spPr/>
        <p:txBody>
          <a:bodyPr/>
          <a:lstStyle/>
          <a:p>
            <a:fld id="{9A74A80C-5778-49E5-A000-7BF9B366B601}" type="slidenum">
              <a:rPr lang="en-US" smtClean="0"/>
              <a:t>19</a:t>
            </a:fld>
            <a:endParaRPr lang="en-US"/>
          </a:p>
        </p:txBody>
      </p:sp>
    </p:spTree>
    <p:extLst>
      <p:ext uri="{BB962C8B-B14F-4D97-AF65-F5344CB8AC3E}">
        <p14:creationId xmlns:p14="http://schemas.microsoft.com/office/powerpoint/2010/main" val="286206266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B250B-9D55-B5AD-88DF-0D0DE4EF100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49E1278-7BD5-A58A-410F-C9A93A1E218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ABEBD17-8287-6BEC-A052-B6D42A31CA35}"/>
              </a:ext>
            </a:extLst>
          </p:cNvPr>
          <p:cNvPicPr>
            <a:picLocks noChangeAspect="1"/>
          </p:cNvPicPr>
          <p:nvPr/>
        </p:nvPicPr>
        <p:blipFill>
          <a:blip r:embed="rId2"/>
          <a:stretch>
            <a:fillRect/>
          </a:stretch>
        </p:blipFill>
        <p:spPr>
          <a:xfrm>
            <a:off x="2228850" y="257175"/>
            <a:ext cx="7734300" cy="6343650"/>
          </a:xfrm>
          <a:prstGeom prst="rect">
            <a:avLst/>
          </a:prstGeom>
        </p:spPr>
      </p:pic>
      <p:sp>
        <p:nvSpPr>
          <p:cNvPr id="6" name="Footer Placeholder 5">
            <a:extLst>
              <a:ext uri="{FF2B5EF4-FFF2-40B4-BE49-F238E27FC236}">
                <a16:creationId xmlns:a16="http://schemas.microsoft.com/office/drawing/2014/main" id="{37A557A7-AF45-DB49-143E-9F6F5C5EEB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A5E1E4-B8B2-ADD7-0F12-039E1B3F4A1B}"/>
              </a:ext>
            </a:extLst>
          </p:cNvPr>
          <p:cNvSpPr>
            <a:spLocks noGrp="1"/>
          </p:cNvSpPr>
          <p:nvPr>
            <p:ph type="sldNum" sz="quarter" idx="12"/>
          </p:nvPr>
        </p:nvSpPr>
        <p:spPr/>
        <p:txBody>
          <a:bodyPr/>
          <a:lstStyle/>
          <a:p>
            <a:fld id="{9A74A80C-5778-49E5-A000-7BF9B366B601}" type="slidenum">
              <a:rPr lang="en-US" smtClean="0"/>
              <a:t>190</a:t>
            </a:fld>
            <a:endParaRPr lang="en-US"/>
          </a:p>
        </p:txBody>
      </p:sp>
    </p:spTree>
    <p:extLst>
      <p:ext uri="{BB962C8B-B14F-4D97-AF65-F5344CB8AC3E}">
        <p14:creationId xmlns:p14="http://schemas.microsoft.com/office/powerpoint/2010/main" val="14397462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A9466-61AC-6183-DC22-F7EBD3CB707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7046535-2B74-CD9C-06DF-94B75E5F1699}"/>
              </a:ext>
            </a:extLst>
          </p:cNvPr>
          <p:cNvSpPr>
            <a:spLocks noGrp="1"/>
          </p:cNvSpPr>
          <p:nvPr>
            <p:ph idx="1"/>
          </p:nvPr>
        </p:nvSpPr>
        <p:spPr/>
        <p:txBody>
          <a:bodyPr/>
          <a:lstStyle/>
          <a:p>
            <a:endParaRPr lang="en-US"/>
          </a:p>
        </p:txBody>
      </p:sp>
      <p:sp>
        <p:nvSpPr>
          <p:cNvPr id="4" name="Rectangle 1">
            <a:extLst>
              <a:ext uri="{FF2B5EF4-FFF2-40B4-BE49-F238E27FC236}">
                <a16:creationId xmlns:a16="http://schemas.microsoft.com/office/drawing/2014/main" id="{6CC34AB2-E067-F847-A476-AC8C6336B496}"/>
              </a:ext>
            </a:extLst>
          </p:cNvPr>
          <p:cNvSpPr>
            <a:spLocks noChangeArrowheads="1"/>
          </p:cNvSpPr>
          <p:nvPr/>
        </p:nvSpPr>
        <p:spPr bwMode="auto">
          <a:xfrm>
            <a:off x="0" y="0"/>
            <a:ext cx="12192000" cy="457200"/>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Multiple &lt;div&gt; elements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You can have many </a:t>
            </a:r>
            <a:r>
              <a:rPr kumimoji="0" lang="en-US" altLang="en-US" sz="1100" b="0" i="0" u="none" strike="noStrike" cap="none" normalizeH="0" baseline="0">
                <a:ln>
                  <a:noFill/>
                </a:ln>
                <a:solidFill>
                  <a:srgbClr val="DC143C"/>
                </a:solidFill>
                <a:effectLst/>
                <a:latin typeface="Consolas" panose="020B0609020204030204" pitchFamily="49" charset="0"/>
              </a:rPr>
              <a:t>&lt;div&gt;</a:t>
            </a:r>
            <a:r>
              <a:rPr kumimoji="0" lang="en-US" altLang="en-US" sz="1100" b="0" i="0" u="none" strike="noStrike" cap="none" normalizeH="0" baseline="0">
                <a:ln>
                  <a:noFill/>
                </a:ln>
                <a:solidFill>
                  <a:srgbClr val="000000"/>
                </a:solidFill>
                <a:effectLst/>
                <a:latin typeface="Verdana" panose="020B0604030504040204" pitchFamily="34" charset="0"/>
              </a:rPr>
              <a:t> containers on the same page.</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div</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London</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London is the capital city of England.</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London has over 13 million inhabitants.</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/div</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div</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Oslo</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Oslo is the capital city of Norway.</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Oslo has over 600.000 inhabitants.</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/div</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div</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Rome</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Rome is the capital city of Italy.</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Rome has almost 3 million inhabitants.</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/div</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D4F5012B-920D-4419-1ED2-FF4E22B033A3}"/>
              </a:ext>
            </a:extLst>
          </p:cNvPr>
          <p:cNvPicPr>
            <a:picLocks noChangeAspect="1"/>
          </p:cNvPicPr>
          <p:nvPr/>
        </p:nvPicPr>
        <p:blipFill>
          <a:blip r:embed="rId2"/>
          <a:stretch>
            <a:fillRect/>
          </a:stretch>
        </p:blipFill>
        <p:spPr>
          <a:xfrm>
            <a:off x="2190750" y="938212"/>
            <a:ext cx="7810500" cy="4981575"/>
          </a:xfrm>
          <a:prstGeom prst="rect">
            <a:avLst/>
          </a:prstGeom>
        </p:spPr>
      </p:pic>
      <p:sp>
        <p:nvSpPr>
          <p:cNvPr id="7" name="Footer Placeholder 6">
            <a:extLst>
              <a:ext uri="{FF2B5EF4-FFF2-40B4-BE49-F238E27FC236}">
                <a16:creationId xmlns:a16="http://schemas.microsoft.com/office/drawing/2014/main" id="{153203A7-4E84-4F41-BB6E-1384595972E7}"/>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36FD8E19-EE0B-A8F2-4383-33CEAF9E1A94}"/>
              </a:ext>
            </a:extLst>
          </p:cNvPr>
          <p:cNvSpPr>
            <a:spLocks noGrp="1"/>
          </p:cNvSpPr>
          <p:nvPr>
            <p:ph type="sldNum" sz="quarter" idx="12"/>
          </p:nvPr>
        </p:nvSpPr>
        <p:spPr/>
        <p:txBody>
          <a:bodyPr/>
          <a:lstStyle/>
          <a:p>
            <a:fld id="{9A74A80C-5778-49E5-A000-7BF9B366B601}" type="slidenum">
              <a:rPr lang="en-US" smtClean="0"/>
              <a:t>191</a:t>
            </a:fld>
            <a:endParaRPr lang="en-US"/>
          </a:p>
        </p:txBody>
      </p:sp>
    </p:spTree>
    <p:extLst>
      <p:ext uri="{BB962C8B-B14F-4D97-AF65-F5344CB8AC3E}">
        <p14:creationId xmlns:p14="http://schemas.microsoft.com/office/powerpoint/2010/main" val="90211996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0C9C8-54B3-A4B7-7C7C-5BB344D9485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4CE0C8-6835-762A-DF2C-B1091BE9CC4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AED62C6-6678-9F7C-41C5-E71B69C4C86E}"/>
              </a:ext>
            </a:extLst>
          </p:cNvPr>
          <p:cNvPicPr>
            <a:picLocks noChangeAspect="1"/>
          </p:cNvPicPr>
          <p:nvPr/>
        </p:nvPicPr>
        <p:blipFill>
          <a:blip r:embed="rId2"/>
          <a:stretch>
            <a:fillRect/>
          </a:stretch>
        </p:blipFill>
        <p:spPr>
          <a:xfrm>
            <a:off x="2190750" y="938212"/>
            <a:ext cx="7810500" cy="4981575"/>
          </a:xfrm>
          <a:prstGeom prst="rect">
            <a:avLst/>
          </a:prstGeom>
        </p:spPr>
      </p:pic>
      <p:sp>
        <p:nvSpPr>
          <p:cNvPr id="6" name="Footer Placeholder 5">
            <a:extLst>
              <a:ext uri="{FF2B5EF4-FFF2-40B4-BE49-F238E27FC236}">
                <a16:creationId xmlns:a16="http://schemas.microsoft.com/office/drawing/2014/main" id="{D7575000-A8E7-29DA-CC27-5D5D675511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C79E65-BB3E-7069-F28B-C55573EF3492}"/>
              </a:ext>
            </a:extLst>
          </p:cNvPr>
          <p:cNvSpPr>
            <a:spLocks noGrp="1"/>
          </p:cNvSpPr>
          <p:nvPr>
            <p:ph type="sldNum" sz="quarter" idx="12"/>
          </p:nvPr>
        </p:nvSpPr>
        <p:spPr/>
        <p:txBody>
          <a:bodyPr/>
          <a:lstStyle/>
          <a:p>
            <a:fld id="{9A74A80C-5778-49E5-A000-7BF9B366B601}" type="slidenum">
              <a:rPr lang="en-US" smtClean="0"/>
              <a:t>192</a:t>
            </a:fld>
            <a:endParaRPr lang="en-US"/>
          </a:p>
        </p:txBody>
      </p:sp>
    </p:spTree>
    <p:extLst>
      <p:ext uri="{BB962C8B-B14F-4D97-AF65-F5344CB8AC3E}">
        <p14:creationId xmlns:p14="http://schemas.microsoft.com/office/powerpoint/2010/main" val="276001228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AC926-6106-FD5A-D49D-D1CAB813F8A4}"/>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ECAEF50A-ED5A-D87E-4857-167DEA739C23}"/>
              </a:ext>
            </a:extLst>
          </p:cNvPr>
          <p:cNvSpPr>
            <a:spLocks noGrp="1" noChangeArrowheads="1"/>
          </p:cNvSpPr>
          <p:nvPr>
            <p:ph idx="1"/>
          </p:nvPr>
        </p:nvSpPr>
        <p:spPr bwMode="auto">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Float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CSS </a:t>
            </a:r>
            <a:r>
              <a:rPr kumimoji="0" lang="en-US" altLang="en-US" sz="1100" b="0" i="0" u="none" strike="noStrike" cap="none" normalizeH="0" baseline="0">
                <a:ln>
                  <a:noFill/>
                </a:ln>
                <a:solidFill>
                  <a:srgbClr val="DC143C"/>
                </a:solidFill>
                <a:effectLst/>
                <a:latin typeface="Consolas" panose="020B0609020204030204" pitchFamily="49" charset="0"/>
              </a:rPr>
              <a:t>float</a:t>
            </a:r>
            <a:r>
              <a:rPr kumimoji="0" lang="en-US" altLang="en-US" sz="1100" b="0" i="0" u="none" strike="noStrike" cap="none" normalizeH="0" baseline="0">
                <a:ln>
                  <a:noFill/>
                </a:ln>
                <a:solidFill>
                  <a:srgbClr val="000000"/>
                </a:solidFill>
                <a:effectLst/>
                <a:latin typeface="Verdana" panose="020B0604030504040204" pitchFamily="34" charset="0"/>
              </a:rPr>
              <a:t> property was not originally meant to align </a:t>
            </a:r>
            <a:r>
              <a:rPr kumimoji="0" lang="en-US" altLang="en-US" sz="1100" b="0" i="0" u="none" strike="noStrike" cap="none" normalizeH="0" baseline="0">
                <a:ln>
                  <a:noFill/>
                </a:ln>
                <a:solidFill>
                  <a:srgbClr val="DC143C"/>
                </a:solidFill>
                <a:effectLst/>
                <a:latin typeface="Consolas" panose="020B0609020204030204" pitchFamily="49" charset="0"/>
              </a:rPr>
              <a:t>&lt;div&gt;</a:t>
            </a:r>
            <a:r>
              <a:rPr kumimoji="0" lang="en-US" altLang="en-US" sz="1100" b="0" i="0" u="none" strike="noStrike" cap="none" normalizeH="0" baseline="0">
                <a:ln>
                  <a:noFill/>
                </a:ln>
                <a:solidFill>
                  <a:srgbClr val="000000"/>
                </a:solidFill>
                <a:effectLst/>
                <a:latin typeface="Verdana" panose="020B0604030504040204" pitchFamily="34" charset="0"/>
              </a:rPr>
              <a:t> elements side-by-side, but has been used for this purpose for many years.</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CSS </a:t>
            </a:r>
            <a:r>
              <a:rPr kumimoji="0" lang="en-US" altLang="en-US" sz="1100" b="0" i="0" u="none" strike="noStrike" cap="none" normalizeH="0" baseline="0">
                <a:ln>
                  <a:noFill/>
                </a:ln>
                <a:solidFill>
                  <a:srgbClr val="DC143C"/>
                </a:solidFill>
                <a:effectLst/>
                <a:latin typeface="Consolas" panose="020B0609020204030204" pitchFamily="49" charset="0"/>
              </a:rPr>
              <a:t>float</a:t>
            </a:r>
            <a:r>
              <a:rPr kumimoji="0" lang="en-US" altLang="en-US" sz="1100" b="0" i="0" u="none" strike="noStrike" cap="none" normalizeH="0" baseline="0">
                <a:ln>
                  <a:noFill/>
                </a:ln>
                <a:solidFill>
                  <a:srgbClr val="000000"/>
                </a:solidFill>
                <a:effectLst/>
                <a:latin typeface="Verdana" panose="020B0604030504040204" pitchFamily="34" charset="0"/>
              </a:rPr>
              <a:t> property is used for positioning and formatting content and allow elements float next to each other instead of on top of each other.</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How to use float to align div elements side by side: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style</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A52A2A"/>
                </a:solidFill>
                <a:effectLst/>
                <a:latin typeface="Consolas" panose="020B0609020204030204" pitchFamily="49" charset="0"/>
              </a:rPr>
              <a:t>.mycontainer </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width</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100%</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overflow</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auto</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A52A2A"/>
                </a:solidFill>
                <a:effectLst/>
                <a:latin typeface="Consolas" panose="020B0609020204030204" pitchFamily="49" charset="0"/>
              </a:rPr>
              <a:t>.mycontainer div </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width</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33%</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float</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left</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/style</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E50DE55A-0A76-6807-4DB7-9248D7DC9E12}"/>
              </a:ext>
            </a:extLst>
          </p:cNvPr>
          <p:cNvPicPr>
            <a:picLocks noChangeAspect="1"/>
          </p:cNvPicPr>
          <p:nvPr/>
        </p:nvPicPr>
        <p:blipFill>
          <a:blip r:embed="rId2"/>
          <a:stretch>
            <a:fillRect/>
          </a:stretch>
        </p:blipFill>
        <p:spPr>
          <a:xfrm>
            <a:off x="2276475" y="1990725"/>
            <a:ext cx="7639050" cy="2876550"/>
          </a:xfrm>
          <a:prstGeom prst="rect">
            <a:avLst/>
          </a:prstGeom>
        </p:spPr>
      </p:pic>
      <p:sp>
        <p:nvSpPr>
          <p:cNvPr id="7" name="Footer Placeholder 6">
            <a:extLst>
              <a:ext uri="{FF2B5EF4-FFF2-40B4-BE49-F238E27FC236}">
                <a16:creationId xmlns:a16="http://schemas.microsoft.com/office/drawing/2014/main" id="{595FB152-A481-0243-7B3B-C8F6549696F5}"/>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7CAE2BEB-4607-4054-3783-D93DFD21B8C6}"/>
              </a:ext>
            </a:extLst>
          </p:cNvPr>
          <p:cNvSpPr>
            <a:spLocks noGrp="1"/>
          </p:cNvSpPr>
          <p:nvPr>
            <p:ph type="sldNum" sz="quarter" idx="12"/>
          </p:nvPr>
        </p:nvSpPr>
        <p:spPr/>
        <p:txBody>
          <a:bodyPr/>
          <a:lstStyle/>
          <a:p>
            <a:fld id="{9A74A80C-5778-49E5-A000-7BF9B366B601}" type="slidenum">
              <a:rPr lang="en-US" smtClean="0"/>
              <a:t>193</a:t>
            </a:fld>
            <a:endParaRPr lang="en-US"/>
          </a:p>
        </p:txBody>
      </p:sp>
    </p:spTree>
    <p:extLst>
      <p:ext uri="{BB962C8B-B14F-4D97-AF65-F5344CB8AC3E}">
        <p14:creationId xmlns:p14="http://schemas.microsoft.com/office/powerpoint/2010/main" val="34132932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4C4FC-B2CD-E837-5189-1381EC4ACC9D}"/>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B9CE208A-5E5B-A7ED-221F-DCA279826FE9}"/>
              </a:ext>
            </a:extLst>
          </p:cNvPr>
          <p:cNvSpPr>
            <a:spLocks noChangeArrowheads="1"/>
          </p:cNvSpPr>
          <p:nvPr/>
        </p:nvSpPr>
        <p:spPr bwMode="auto">
          <a:xfrm>
            <a:off x="0" y="0"/>
            <a:ext cx="12192000" cy="457200"/>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Inline-block</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If you change the </a:t>
            </a:r>
            <a:r>
              <a:rPr kumimoji="0" lang="en-US" altLang="en-US" sz="1100" b="0" i="0" u="none" strike="noStrike" cap="none" normalizeH="0" baseline="0">
                <a:ln>
                  <a:noFill/>
                </a:ln>
                <a:solidFill>
                  <a:srgbClr val="DC143C"/>
                </a:solidFill>
                <a:effectLst/>
                <a:latin typeface="Consolas" panose="020B0609020204030204" pitchFamily="49" charset="0"/>
              </a:rPr>
              <a:t>&lt;div&gt;</a:t>
            </a:r>
            <a:r>
              <a:rPr kumimoji="0" lang="en-US" altLang="en-US" sz="1100" b="0" i="0" u="none" strike="noStrike" cap="none" normalizeH="0" baseline="0">
                <a:ln>
                  <a:noFill/>
                </a:ln>
                <a:solidFill>
                  <a:srgbClr val="000000"/>
                </a:solidFill>
                <a:effectLst/>
                <a:latin typeface="Verdana" panose="020B0604030504040204" pitchFamily="34" charset="0"/>
              </a:rPr>
              <a:t> element's </a:t>
            </a:r>
            <a:r>
              <a:rPr kumimoji="0" lang="en-US" altLang="en-US" sz="1100" b="0" i="0" u="none" strike="noStrike" cap="none" normalizeH="0" baseline="0">
                <a:ln>
                  <a:noFill/>
                </a:ln>
                <a:solidFill>
                  <a:srgbClr val="DC143C"/>
                </a:solidFill>
                <a:effectLst/>
                <a:latin typeface="Consolas" panose="020B0609020204030204" pitchFamily="49" charset="0"/>
              </a:rPr>
              <a:t>display</a:t>
            </a:r>
            <a:r>
              <a:rPr kumimoji="0" lang="en-US" altLang="en-US" sz="1100" b="0" i="0" u="none" strike="noStrike" cap="none" normalizeH="0" baseline="0">
                <a:ln>
                  <a:noFill/>
                </a:ln>
                <a:solidFill>
                  <a:srgbClr val="000000"/>
                </a:solidFill>
                <a:effectLst/>
                <a:latin typeface="Verdana" panose="020B0604030504040204" pitchFamily="34" charset="0"/>
              </a:rPr>
              <a:t> property from </a:t>
            </a:r>
            <a:r>
              <a:rPr kumimoji="0" lang="en-US" altLang="en-US" sz="1100" b="0" i="0" u="none" strike="noStrike" cap="none" normalizeH="0" baseline="0">
                <a:ln>
                  <a:noFill/>
                </a:ln>
                <a:solidFill>
                  <a:srgbClr val="DC143C"/>
                </a:solidFill>
                <a:effectLst/>
                <a:latin typeface="Consolas" panose="020B0609020204030204" pitchFamily="49" charset="0"/>
              </a:rPr>
              <a:t>block</a:t>
            </a:r>
            <a:r>
              <a:rPr kumimoji="0" lang="en-US" altLang="en-US" sz="1100" b="0" i="0" u="none" strike="noStrike" cap="none" normalizeH="0" baseline="0">
                <a:ln>
                  <a:noFill/>
                </a:ln>
                <a:solidFill>
                  <a:srgbClr val="000000"/>
                </a:solidFill>
                <a:effectLst/>
                <a:latin typeface="Verdana" panose="020B0604030504040204" pitchFamily="34" charset="0"/>
              </a:rPr>
              <a:t> to </a:t>
            </a:r>
            <a:r>
              <a:rPr kumimoji="0" lang="en-US" altLang="en-US" sz="1100" b="0" i="0" u="none" strike="noStrike" cap="none" normalizeH="0" baseline="0">
                <a:ln>
                  <a:noFill/>
                </a:ln>
                <a:solidFill>
                  <a:srgbClr val="DC143C"/>
                </a:solidFill>
                <a:effectLst/>
                <a:latin typeface="Consolas" panose="020B0609020204030204" pitchFamily="49" charset="0"/>
              </a:rPr>
              <a:t>inline-block</a:t>
            </a:r>
            <a:r>
              <a:rPr kumimoji="0" lang="en-US" altLang="en-US" sz="1100" b="0" i="0" u="none" strike="noStrike" cap="none" normalizeH="0" baseline="0">
                <a:ln>
                  <a:noFill/>
                </a:ln>
                <a:solidFill>
                  <a:srgbClr val="000000"/>
                </a:solidFill>
                <a:effectLst/>
                <a:latin typeface="Verdana" panose="020B0604030504040204" pitchFamily="34" charset="0"/>
              </a:rPr>
              <a:t>, the </a:t>
            </a:r>
            <a:r>
              <a:rPr kumimoji="0" lang="en-US" altLang="en-US" sz="1100" b="0" i="0" u="none" strike="noStrike" cap="none" normalizeH="0" baseline="0">
                <a:ln>
                  <a:noFill/>
                </a:ln>
                <a:solidFill>
                  <a:srgbClr val="DC143C"/>
                </a:solidFill>
                <a:effectLst/>
                <a:latin typeface="Consolas" panose="020B0609020204030204" pitchFamily="49" charset="0"/>
              </a:rPr>
              <a:t>&lt;div&gt;</a:t>
            </a:r>
            <a:r>
              <a:rPr kumimoji="0" lang="en-US" altLang="en-US" sz="1100" b="0" i="0" u="none" strike="noStrike" cap="none" normalizeH="0" baseline="0">
                <a:ln>
                  <a:noFill/>
                </a:ln>
                <a:solidFill>
                  <a:srgbClr val="000000"/>
                </a:solidFill>
                <a:effectLst/>
                <a:latin typeface="Verdana" panose="020B0604030504040204" pitchFamily="34" charset="0"/>
              </a:rPr>
              <a:t> elements will no longer add a line break before and after, and will be displayed side by side instead of on top of each other.</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How to use display: inline-block to align div elements side by side: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style</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A52A2A"/>
                </a:solidFill>
                <a:effectLst/>
                <a:latin typeface="Consolas" panose="020B0609020204030204" pitchFamily="49" charset="0"/>
              </a:rPr>
              <a:t>div </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width</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30%</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display</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inline-block</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/style</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402E1D80-83FA-B2EC-74E1-3011B0A94FFA}"/>
              </a:ext>
            </a:extLst>
          </p:cNvPr>
          <p:cNvSpPr>
            <a:spLocks noGrp="1" noChangeArrowheads="1"/>
          </p:cNvSpPr>
          <p:nvPr>
            <p:ph idx="1"/>
          </p:nvPr>
        </p:nvSpPr>
        <p:spPr bwMode="auto">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Inline-block</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If you change the </a:t>
            </a:r>
            <a:r>
              <a:rPr kumimoji="0" lang="en-US" altLang="en-US" sz="1100" b="0" i="0" u="none" strike="noStrike" cap="none" normalizeH="0" baseline="0">
                <a:ln>
                  <a:noFill/>
                </a:ln>
                <a:solidFill>
                  <a:srgbClr val="DC143C"/>
                </a:solidFill>
                <a:effectLst/>
                <a:latin typeface="Consolas" panose="020B0609020204030204" pitchFamily="49" charset="0"/>
              </a:rPr>
              <a:t>&lt;div&gt;</a:t>
            </a:r>
            <a:r>
              <a:rPr kumimoji="0" lang="en-US" altLang="en-US" sz="1100" b="0" i="0" u="none" strike="noStrike" cap="none" normalizeH="0" baseline="0">
                <a:ln>
                  <a:noFill/>
                </a:ln>
                <a:solidFill>
                  <a:srgbClr val="000000"/>
                </a:solidFill>
                <a:effectLst/>
                <a:latin typeface="Verdana" panose="020B0604030504040204" pitchFamily="34" charset="0"/>
              </a:rPr>
              <a:t> element's </a:t>
            </a:r>
            <a:r>
              <a:rPr kumimoji="0" lang="en-US" altLang="en-US" sz="1100" b="0" i="0" u="none" strike="noStrike" cap="none" normalizeH="0" baseline="0">
                <a:ln>
                  <a:noFill/>
                </a:ln>
                <a:solidFill>
                  <a:srgbClr val="DC143C"/>
                </a:solidFill>
                <a:effectLst/>
                <a:latin typeface="Consolas" panose="020B0609020204030204" pitchFamily="49" charset="0"/>
              </a:rPr>
              <a:t>display</a:t>
            </a:r>
            <a:r>
              <a:rPr kumimoji="0" lang="en-US" altLang="en-US" sz="1100" b="0" i="0" u="none" strike="noStrike" cap="none" normalizeH="0" baseline="0">
                <a:ln>
                  <a:noFill/>
                </a:ln>
                <a:solidFill>
                  <a:srgbClr val="000000"/>
                </a:solidFill>
                <a:effectLst/>
                <a:latin typeface="Verdana" panose="020B0604030504040204" pitchFamily="34" charset="0"/>
              </a:rPr>
              <a:t> property from </a:t>
            </a:r>
            <a:r>
              <a:rPr kumimoji="0" lang="en-US" altLang="en-US" sz="1100" b="0" i="0" u="none" strike="noStrike" cap="none" normalizeH="0" baseline="0">
                <a:ln>
                  <a:noFill/>
                </a:ln>
                <a:solidFill>
                  <a:srgbClr val="DC143C"/>
                </a:solidFill>
                <a:effectLst/>
                <a:latin typeface="Consolas" panose="020B0609020204030204" pitchFamily="49" charset="0"/>
              </a:rPr>
              <a:t>block</a:t>
            </a:r>
            <a:r>
              <a:rPr kumimoji="0" lang="en-US" altLang="en-US" sz="1100" b="0" i="0" u="none" strike="noStrike" cap="none" normalizeH="0" baseline="0">
                <a:ln>
                  <a:noFill/>
                </a:ln>
                <a:solidFill>
                  <a:srgbClr val="000000"/>
                </a:solidFill>
                <a:effectLst/>
                <a:latin typeface="Verdana" panose="020B0604030504040204" pitchFamily="34" charset="0"/>
              </a:rPr>
              <a:t> to </a:t>
            </a:r>
            <a:r>
              <a:rPr kumimoji="0" lang="en-US" altLang="en-US" sz="1100" b="0" i="0" u="none" strike="noStrike" cap="none" normalizeH="0" baseline="0">
                <a:ln>
                  <a:noFill/>
                </a:ln>
                <a:solidFill>
                  <a:srgbClr val="DC143C"/>
                </a:solidFill>
                <a:effectLst/>
                <a:latin typeface="Consolas" panose="020B0609020204030204" pitchFamily="49" charset="0"/>
              </a:rPr>
              <a:t>inline-block</a:t>
            </a:r>
            <a:r>
              <a:rPr kumimoji="0" lang="en-US" altLang="en-US" sz="1100" b="0" i="0" u="none" strike="noStrike" cap="none" normalizeH="0" baseline="0">
                <a:ln>
                  <a:noFill/>
                </a:ln>
                <a:solidFill>
                  <a:srgbClr val="000000"/>
                </a:solidFill>
                <a:effectLst/>
                <a:latin typeface="Verdana" panose="020B0604030504040204" pitchFamily="34" charset="0"/>
              </a:rPr>
              <a:t>, the </a:t>
            </a:r>
            <a:r>
              <a:rPr kumimoji="0" lang="en-US" altLang="en-US" sz="1100" b="0" i="0" u="none" strike="noStrike" cap="none" normalizeH="0" baseline="0">
                <a:ln>
                  <a:noFill/>
                </a:ln>
                <a:solidFill>
                  <a:srgbClr val="DC143C"/>
                </a:solidFill>
                <a:effectLst/>
                <a:latin typeface="Consolas" panose="020B0609020204030204" pitchFamily="49" charset="0"/>
              </a:rPr>
              <a:t>&lt;div&gt;</a:t>
            </a:r>
            <a:r>
              <a:rPr kumimoji="0" lang="en-US" altLang="en-US" sz="1100" b="0" i="0" u="none" strike="noStrike" cap="none" normalizeH="0" baseline="0">
                <a:ln>
                  <a:noFill/>
                </a:ln>
                <a:solidFill>
                  <a:srgbClr val="000000"/>
                </a:solidFill>
                <a:effectLst/>
                <a:latin typeface="Verdana" panose="020B0604030504040204" pitchFamily="34" charset="0"/>
              </a:rPr>
              <a:t> elements will no longer add a line break before and after, and will be displayed side by side instead of on top of each other.</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How to use display: inline-block to align div elements side by side: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style</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A52A2A"/>
                </a:solidFill>
                <a:effectLst/>
                <a:latin typeface="Consolas" panose="020B0609020204030204" pitchFamily="49" charset="0"/>
              </a:rPr>
              <a:t>div </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width</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30%</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display</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inline-block</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/style</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C4348F01-901A-93FC-D755-99A8B89E3D75}"/>
              </a:ext>
            </a:extLst>
          </p:cNvPr>
          <p:cNvPicPr>
            <a:picLocks noChangeAspect="1"/>
          </p:cNvPicPr>
          <p:nvPr/>
        </p:nvPicPr>
        <p:blipFill>
          <a:blip r:embed="rId2"/>
          <a:stretch>
            <a:fillRect/>
          </a:stretch>
        </p:blipFill>
        <p:spPr>
          <a:xfrm>
            <a:off x="2409825" y="2009775"/>
            <a:ext cx="7372350" cy="2838450"/>
          </a:xfrm>
          <a:prstGeom prst="rect">
            <a:avLst/>
          </a:prstGeom>
        </p:spPr>
      </p:pic>
      <p:sp>
        <p:nvSpPr>
          <p:cNvPr id="8" name="Footer Placeholder 7">
            <a:extLst>
              <a:ext uri="{FF2B5EF4-FFF2-40B4-BE49-F238E27FC236}">
                <a16:creationId xmlns:a16="http://schemas.microsoft.com/office/drawing/2014/main" id="{DF0B490C-51E8-EEF6-351F-AD5D8980F13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1680E13-D00E-A85D-DC5A-7156E38BF2CE}"/>
              </a:ext>
            </a:extLst>
          </p:cNvPr>
          <p:cNvSpPr>
            <a:spLocks noGrp="1"/>
          </p:cNvSpPr>
          <p:nvPr>
            <p:ph type="sldNum" sz="quarter" idx="12"/>
          </p:nvPr>
        </p:nvSpPr>
        <p:spPr/>
        <p:txBody>
          <a:bodyPr/>
          <a:lstStyle/>
          <a:p>
            <a:fld id="{9A74A80C-5778-49E5-A000-7BF9B366B601}" type="slidenum">
              <a:rPr lang="en-US" smtClean="0"/>
              <a:t>194</a:t>
            </a:fld>
            <a:endParaRPr lang="en-US"/>
          </a:p>
        </p:txBody>
      </p:sp>
    </p:spTree>
    <p:extLst>
      <p:ext uri="{BB962C8B-B14F-4D97-AF65-F5344CB8AC3E}">
        <p14:creationId xmlns:p14="http://schemas.microsoft.com/office/powerpoint/2010/main" val="141640104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AA696-C405-EACD-0230-6850FA92D369}"/>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A40250E2-BE96-48EF-38A4-B63E24785451}"/>
              </a:ext>
            </a:extLst>
          </p:cNvPr>
          <p:cNvSpPr>
            <a:spLocks noChangeArrowheads="1"/>
          </p:cNvSpPr>
          <p:nvPr/>
        </p:nvSpPr>
        <p:spPr bwMode="auto">
          <a:xfrm>
            <a:off x="0" y="0"/>
            <a:ext cx="12192000" cy="457200"/>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Flex</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CSS Flexbox Layout Module was introduced to make it easier to design flexible responsive layout structure without using float or positioning.</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To make the CSS flex method work, surround the </a:t>
            </a:r>
            <a:r>
              <a:rPr kumimoji="0" lang="en-US" altLang="en-US" sz="1100" b="0" i="0" u="none" strike="noStrike" cap="none" normalizeH="0" baseline="0">
                <a:ln>
                  <a:noFill/>
                </a:ln>
                <a:solidFill>
                  <a:srgbClr val="DC143C"/>
                </a:solidFill>
                <a:effectLst/>
                <a:latin typeface="Consolas" panose="020B0609020204030204" pitchFamily="49" charset="0"/>
              </a:rPr>
              <a:t>&lt;div&gt;</a:t>
            </a:r>
            <a:r>
              <a:rPr kumimoji="0" lang="en-US" altLang="en-US" sz="1100" b="0" i="0" u="none" strike="noStrike" cap="none" normalizeH="0" baseline="0">
                <a:ln>
                  <a:noFill/>
                </a:ln>
                <a:solidFill>
                  <a:srgbClr val="000000"/>
                </a:solidFill>
                <a:effectLst/>
                <a:latin typeface="Verdana" panose="020B0604030504040204" pitchFamily="34" charset="0"/>
              </a:rPr>
              <a:t> elements with another </a:t>
            </a:r>
            <a:r>
              <a:rPr kumimoji="0" lang="en-US" altLang="en-US" sz="1100" b="0" i="0" u="none" strike="noStrike" cap="none" normalizeH="0" baseline="0">
                <a:ln>
                  <a:noFill/>
                </a:ln>
                <a:solidFill>
                  <a:srgbClr val="DC143C"/>
                </a:solidFill>
                <a:effectLst/>
                <a:latin typeface="Consolas" panose="020B0609020204030204" pitchFamily="49" charset="0"/>
              </a:rPr>
              <a:t>&lt;div&gt;</a:t>
            </a:r>
            <a:r>
              <a:rPr kumimoji="0" lang="en-US" altLang="en-US" sz="1100" b="0" i="0" u="none" strike="noStrike" cap="none" normalizeH="0" baseline="0">
                <a:ln>
                  <a:noFill/>
                </a:ln>
                <a:solidFill>
                  <a:srgbClr val="000000"/>
                </a:solidFill>
                <a:effectLst/>
                <a:latin typeface="Verdana" panose="020B0604030504040204" pitchFamily="34" charset="0"/>
              </a:rPr>
              <a:t> element and give it the status as a flex container.</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How to use flex to align div elements side by side: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style</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A52A2A"/>
                </a:solidFill>
                <a:effectLst/>
                <a:latin typeface="Consolas" panose="020B0609020204030204" pitchFamily="49" charset="0"/>
              </a:rPr>
              <a:t>.mycontainer </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display</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flex</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A52A2A"/>
                </a:solidFill>
                <a:effectLst/>
                <a:latin typeface="Consolas" panose="020B0609020204030204" pitchFamily="49" charset="0"/>
              </a:rPr>
              <a:t>.mycontainer &gt; div </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width</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33%</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/style</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D4B2F0FE-6197-97BD-36F1-AC648DFEF9C8}"/>
              </a:ext>
            </a:extLst>
          </p:cNvPr>
          <p:cNvSpPr>
            <a:spLocks noGrp="1" noChangeArrowheads="1"/>
          </p:cNvSpPr>
          <p:nvPr>
            <p:ph idx="1"/>
          </p:nvPr>
        </p:nvSpPr>
        <p:spPr bwMode="auto">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Flex</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CSS Flexbox Layout Module was introduced to make it easier to design flexible responsive layout structure without using float or positioning.</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To make the CSS flex method work, surround the </a:t>
            </a:r>
            <a:r>
              <a:rPr kumimoji="0" lang="en-US" altLang="en-US" sz="1100" b="0" i="0" u="none" strike="noStrike" cap="none" normalizeH="0" baseline="0">
                <a:ln>
                  <a:noFill/>
                </a:ln>
                <a:solidFill>
                  <a:srgbClr val="DC143C"/>
                </a:solidFill>
                <a:effectLst/>
                <a:latin typeface="Consolas" panose="020B0609020204030204" pitchFamily="49" charset="0"/>
              </a:rPr>
              <a:t>&lt;div&gt;</a:t>
            </a:r>
            <a:r>
              <a:rPr kumimoji="0" lang="en-US" altLang="en-US" sz="1100" b="0" i="0" u="none" strike="noStrike" cap="none" normalizeH="0" baseline="0">
                <a:ln>
                  <a:noFill/>
                </a:ln>
                <a:solidFill>
                  <a:srgbClr val="000000"/>
                </a:solidFill>
                <a:effectLst/>
                <a:latin typeface="Verdana" panose="020B0604030504040204" pitchFamily="34" charset="0"/>
              </a:rPr>
              <a:t> elements with another </a:t>
            </a:r>
            <a:r>
              <a:rPr kumimoji="0" lang="en-US" altLang="en-US" sz="1100" b="0" i="0" u="none" strike="noStrike" cap="none" normalizeH="0" baseline="0">
                <a:ln>
                  <a:noFill/>
                </a:ln>
                <a:solidFill>
                  <a:srgbClr val="DC143C"/>
                </a:solidFill>
                <a:effectLst/>
                <a:latin typeface="Consolas" panose="020B0609020204030204" pitchFamily="49" charset="0"/>
              </a:rPr>
              <a:t>&lt;div&gt;</a:t>
            </a:r>
            <a:r>
              <a:rPr kumimoji="0" lang="en-US" altLang="en-US" sz="1100" b="0" i="0" u="none" strike="noStrike" cap="none" normalizeH="0" baseline="0">
                <a:ln>
                  <a:noFill/>
                </a:ln>
                <a:solidFill>
                  <a:srgbClr val="000000"/>
                </a:solidFill>
                <a:effectLst/>
                <a:latin typeface="Verdana" panose="020B0604030504040204" pitchFamily="34" charset="0"/>
              </a:rPr>
              <a:t> element and give it the status as a flex container.</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How to use flex to align div elements side by side: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style</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A52A2A"/>
                </a:solidFill>
                <a:effectLst/>
                <a:latin typeface="Consolas" panose="020B0609020204030204" pitchFamily="49" charset="0"/>
              </a:rPr>
              <a:t>.mycontainer </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display</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flex</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A52A2A"/>
                </a:solidFill>
                <a:effectLst/>
                <a:latin typeface="Consolas" panose="020B0609020204030204" pitchFamily="49" charset="0"/>
              </a:rPr>
              <a:t>.mycontainer &gt; div </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width</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33%</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/style</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157923CD-4E1C-3172-BECF-A104F483736D}"/>
              </a:ext>
            </a:extLst>
          </p:cNvPr>
          <p:cNvPicPr>
            <a:picLocks noChangeAspect="1"/>
          </p:cNvPicPr>
          <p:nvPr/>
        </p:nvPicPr>
        <p:blipFill>
          <a:blip r:embed="rId2"/>
          <a:stretch>
            <a:fillRect/>
          </a:stretch>
        </p:blipFill>
        <p:spPr>
          <a:xfrm>
            <a:off x="2305050" y="2247900"/>
            <a:ext cx="7581900" cy="2362200"/>
          </a:xfrm>
          <a:prstGeom prst="rect">
            <a:avLst/>
          </a:prstGeom>
        </p:spPr>
      </p:pic>
      <p:sp>
        <p:nvSpPr>
          <p:cNvPr id="8" name="Footer Placeholder 7">
            <a:extLst>
              <a:ext uri="{FF2B5EF4-FFF2-40B4-BE49-F238E27FC236}">
                <a16:creationId xmlns:a16="http://schemas.microsoft.com/office/drawing/2014/main" id="{C259022E-DFE9-2FC8-DE28-C89987242A8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EB0DCC-9B7C-F78B-F55F-8F13F12D0E4E}"/>
              </a:ext>
            </a:extLst>
          </p:cNvPr>
          <p:cNvSpPr>
            <a:spLocks noGrp="1"/>
          </p:cNvSpPr>
          <p:nvPr>
            <p:ph type="sldNum" sz="quarter" idx="12"/>
          </p:nvPr>
        </p:nvSpPr>
        <p:spPr/>
        <p:txBody>
          <a:bodyPr/>
          <a:lstStyle/>
          <a:p>
            <a:fld id="{9A74A80C-5778-49E5-A000-7BF9B366B601}" type="slidenum">
              <a:rPr lang="en-US" smtClean="0"/>
              <a:t>195</a:t>
            </a:fld>
            <a:endParaRPr lang="en-US"/>
          </a:p>
        </p:txBody>
      </p:sp>
    </p:spTree>
    <p:extLst>
      <p:ext uri="{BB962C8B-B14F-4D97-AF65-F5344CB8AC3E}">
        <p14:creationId xmlns:p14="http://schemas.microsoft.com/office/powerpoint/2010/main" val="29014657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915A6-98A1-95B3-359F-A9636CAE2399}"/>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2D9EDDEF-5B48-53A5-BE3B-BDBAA97589F1}"/>
              </a:ext>
            </a:extLst>
          </p:cNvPr>
          <p:cNvSpPr>
            <a:spLocks noGrp="1" noChangeArrowheads="1"/>
          </p:cNvSpPr>
          <p:nvPr>
            <p:ph idx="1"/>
          </p:nvPr>
        </p:nvSpPr>
        <p:spPr bwMode="auto">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Grid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CSS Grid Layout Module offers a grid-based layout system, with rows and columns, making it easier to design web pages without having to use floats and positioning.</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Sounds almost the same as flex, but has the ability to define more than one row and position each row individually.</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CSS grid method requires that you surround the </a:t>
            </a:r>
            <a:r>
              <a:rPr kumimoji="0" lang="en-US" altLang="en-US" sz="1100" b="0" i="0" u="none" strike="noStrike" cap="none" normalizeH="0" baseline="0">
                <a:ln>
                  <a:noFill/>
                </a:ln>
                <a:solidFill>
                  <a:srgbClr val="DC143C"/>
                </a:solidFill>
                <a:effectLst/>
                <a:latin typeface="Consolas" panose="020B0609020204030204" pitchFamily="49" charset="0"/>
              </a:rPr>
              <a:t>&lt;div&gt;</a:t>
            </a:r>
            <a:r>
              <a:rPr kumimoji="0" lang="en-US" altLang="en-US" sz="1100" b="0" i="0" u="none" strike="noStrike" cap="none" normalizeH="0" baseline="0">
                <a:ln>
                  <a:noFill/>
                </a:ln>
                <a:solidFill>
                  <a:srgbClr val="000000"/>
                </a:solidFill>
                <a:effectLst/>
                <a:latin typeface="Verdana" panose="020B0604030504040204" pitchFamily="34" charset="0"/>
              </a:rPr>
              <a:t> elements with another </a:t>
            </a:r>
            <a:r>
              <a:rPr kumimoji="0" lang="en-US" altLang="en-US" sz="1100" b="0" i="0" u="none" strike="noStrike" cap="none" normalizeH="0" baseline="0">
                <a:ln>
                  <a:noFill/>
                </a:ln>
                <a:solidFill>
                  <a:srgbClr val="DC143C"/>
                </a:solidFill>
                <a:effectLst/>
                <a:latin typeface="Consolas" panose="020B0609020204030204" pitchFamily="49" charset="0"/>
              </a:rPr>
              <a:t>&lt;div&gt;</a:t>
            </a:r>
            <a:r>
              <a:rPr kumimoji="0" lang="en-US" altLang="en-US" sz="1100" b="0" i="0" u="none" strike="noStrike" cap="none" normalizeH="0" baseline="0">
                <a:ln>
                  <a:noFill/>
                </a:ln>
                <a:solidFill>
                  <a:srgbClr val="000000"/>
                </a:solidFill>
                <a:effectLst/>
                <a:latin typeface="Verdana" panose="020B0604030504040204" pitchFamily="34" charset="0"/>
              </a:rPr>
              <a:t> element and give the status as a grid container, and you must specify the width of each column.</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How to use grid to align &lt;div&gt; elements side by side: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style</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A52A2A"/>
                </a:solidFill>
                <a:effectLst/>
                <a:latin typeface="Consolas" panose="020B0609020204030204" pitchFamily="49" charset="0"/>
              </a:rPr>
              <a:t>.grid-container </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display</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grid</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grid-template-columns</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33% 33% 33%</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/style</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EEFF7A04-5007-5B7C-228A-62A40A1D4C3F}"/>
              </a:ext>
            </a:extLst>
          </p:cNvPr>
          <p:cNvPicPr>
            <a:picLocks noChangeAspect="1"/>
          </p:cNvPicPr>
          <p:nvPr/>
        </p:nvPicPr>
        <p:blipFill>
          <a:blip r:embed="rId2"/>
          <a:stretch>
            <a:fillRect/>
          </a:stretch>
        </p:blipFill>
        <p:spPr>
          <a:xfrm>
            <a:off x="2276475" y="1914525"/>
            <a:ext cx="7639050" cy="3028950"/>
          </a:xfrm>
          <a:prstGeom prst="rect">
            <a:avLst/>
          </a:prstGeom>
        </p:spPr>
      </p:pic>
      <p:sp>
        <p:nvSpPr>
          <p:cNvPr id="7" name="Footer Placeholder 6">
            <a:extLst>
              <a:ext uri="{FF2B5EF4-FFF2-40B4-BE49-F238E27FC236}">
                <a16:creationId xmlns:a16="http://schemas.microsoft.com/office/drawing/2014/main" id="{E78B86AC-FCE3-DC93-C135-AAF261362DC5}"/>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F0F74F63-E803-C984-92EE-CEA0CEDFBF1C}"/>
              </a:ext>
            </a:extLst>
          </p:cNvPr>
          <p:cNvSpPr>
            <a:spLocks noGrp="1"/>
          </p:cNvSpPr>
          <p:nvPr>
            <p:ph type="sldNum" sz="quarter" idx="12"/>
          </p:nvPr>
        </p:nvSpPr>
        <p:spPr/>
        <p:txBody>
          <a:bodyPr/>
          <a:lstStyle/>
          <a:p>
            <a:fld id="{9A74A80C-5778-49E5-A000-7BF9B366B601}" type="slidenum">
              <a:rPr lang="en-US" smtClean="0"/>
              <a:t>196</a:t>
            </a:fld>
            <a:endParaRPr lang="en-US"/>
          </a:p>
        </p:txBody>
      </p:sp>
    </p:spTree>
    <p:extLst>
      <p:ext uri="{BB962C8B-B14F-4D97-AF65-F5344CB8AC3E}">
        <p14:creationId xmlns:p14="http://schemas.microsoft.com/office/powerpoint/2010/main" val="354309323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B0009-937F-9BB0-AE65-8BF87E412CAC}"/>
              </a:ext>
            </a:extLst>
          </p:cNvPr>
          <p:cNvSpPr>
            <a:spLocks noGrp="1"/>
          </p:cNvSpPr>
          <p:nvPr>
            <p:ph type="title"/>
          </p:nvPr>
        </p:nvSpPr>
        <p:spPr/>
        <p:txBody>
          <a:bodyPr/>
          <a:lstStyle/>
          <a:p>
            <a:endParaRPr lang="en-US"/>
          </a:p>
        </p:txBody>
      </p:sp>
      <p:graphicFrame>
        <p:nvGraphicFramePr>
          <p:cNvPr id="4" name="Content Placeholder 3">
            <a:extLst>
              <a:ext uri="{FF2B5EF4-FFF2-40B4-BE49-F238E27FC236}">
                <a16:creationId xmlns:a16="http://schemas.microsoft.com/office/drawing/2014/main" id="{92FA1DD1-C6F6-25A8-EAE6-3F49E88FBE1C}"/>
              </a:ext>
            </a:extLst>
          </p:cNvPr>
          <p:cNvGraphicFramePr>
            <a:graphicFrameLocks noGrp="1"/>
          </p:cNvGraphicFramePr>
          <p:nvPr>
            <p:ph idx="1"/>
          </p:nvPr>
        </p:nvGraphicFramePr>
        <p:xfrm>
          <a:off x="2385270" y="3650774"/>
          <a:ext cx="7421460" cy="701040"/>
        </p:xfrm>
        <a:graphic>
          <a:graphicData uri="http://schemas.openxmlformats.org/drawingml/2006/table">
            <a:tbl>
              <a:tblPr/>
              <a:tblGrid>
                <a:gridCol w="3710730">
                  <a:extLst>
                    <a:ext uri="{9D8B030D-6E8A-4147-A177-3AD203B41FA5}">
                      <a16:colId xmlns:a16="http://schemas.microsoft.com/office/drawing/2014/main" val="3693104172"/>
                    </a:ext>
                  </a:extLst>
                </a:gridCol>
                <a:gridCol w="3710730">
                  <a:extLst>
                    <a:ext uri="{9D8B030D-6E8A-4147-A177-3AD203B41FA5}">
                      <a16:colId xmlns:a16="http://schemas.microsoft.com/office/drawing/2014/main" val="265914547"/>
                    </a:ext>
                  </a:extLst>
                </a:gridCol>
              </a:tblGrid>
              <a:tr h="0">
                <a:tc>
                  <a:txBody>
                    <a:bodyPr/>
                    <a:lstStyle/>
                    <a:p>
                      <a:pPr algn="l" fontAlgn="t"/>
                      <a:r>
                        <a:rPr lang="en-US">
                          <a:effectLst/>
                          <a:hlinkClick r:id="rId2"/>
                        </a:rPr>
                        <a:t>&lt;div&gt;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7E9EB"/>
                    </a:solidFill>
                  </a:tcPr>
                </a:tc>
                <a:tc>
                  <a:txBody>
                    <a:bodyPr/>
                    <a:lstStyle/>
                    <a:p>
                      <a:pPr algn="l" fontAlgn="t"/>
                      <a:r>
                        <a:rPr lang="en-US" dirty="0">
                          <a:effectLst/>
                        </a:rPr>
                        <a:t>Defines a section in a document (block-level)</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7E9EB"/>
                    </a:solidFill>
                  </a:tcPr>
                </a:tc>
                <a:extLst>
                  <a:ext uri="{0D108BD9-81ED-4DB2-BD59-A6C34878D82A}">
                    <a16:rowId xmlns:a16="http://schemas.microsoft.com/office/drawing/2014/main" val="2913567106"/>
                  </a:ext>
                </a:extLst>
              </a:tr>
            </a:tbl>
          </a:graphicData>
        </a:graphic>
      </p:graphicFrame>
      <p:sp>
        <p:nvSpPr>
          <p:cNvPr id="5" name="Footer Placeholder 4">
            <a:extLst>
              <a:ext uri="{FF2B5EF4-FFF2-40B4-BE49-F238E27FC236}">
                <a16:creationId xmlns:a16="http://schemas.microsoft.com/office/drawing/2014/main" id="{3B8B5675-912E-EF46-5B50-CC9E41E64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A4864C-573A-861E-67E5-77E48FADB1E7}"/>
              </a:ext>
            </a:extLst>
          </p:cNvPr>
          <p:cNvSpPr>
            <a:spLocks noGrp="1"/>
          </p:cNvSpPr>
          <p:nvPr>
            <p:ph type="sldNum" sz="quarter" idx="12"/>
          </p:nvPr>
        </p:nvSpPr>
        <p:spPr/>
        <p:txBody>
          <a:bodyPr/>
          <a:lstStyle/>
          <a:p>
            <a:fld id="{9A74A80C-5778-49E5-A000-7BF9B366B601}" type="slidenum">
              <a:rPr lang="en-US" smtClean="0"/>
              <a:t>197</a:t>
            </a:fld>
            <a:endParaRPr lang="en-US"/>
          </a:p>
        </p:txBody>
      </p:sp>
    </p:spTree>
    <p:extLst>
      <p:ext uri="{BB962C8B-B14F-4D97-AF65-F5344CB8AC3E}">
        <p14:creationId xmlns:p14="http://schemas.microsoft.com/office/powerpoint/2010/main" val="421046352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F0704-8AB0-686F-3DAA-B7A78121F6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6513BB3-9F84-59EF-9328-BFC004833EA0}"/>
              </a:ext>
            </a:extLst>
          </p:cNvPr>
          <p:cNvSpPr>
            <a:spLocks noGrp="1"/>
          </p:cNvSpPr>
          <p:nvPr>
            <p:ph idx="1"/>
          </p:nvPr>
        </p:nvSpPr>
        <p:spPr/>
        <p:txBody>
          <a:bodyPr/>
          <a:lstStyle/>
          <a:p>
            <a:r>
              <a:rPr lang="en-US" dirty="0">
                <a:hlinkClick r:id="rId2"/>
              </a:rPr>
              <a:t>https://www.w3schools.com/html/html_classes.asp</a:t>
            </a:r>
            <a:endParaRPr lang="en-US" dirty="0"/>
          </a:p>
          <a:p>
            <a:endParaRPr lang="en-US" dirty="0"/>
          </a:p>
        </p:txBody>
      </p:sp>
      <p:pic>
        <p:nvPicPr>
          <p:cNvPr id="5" name="Picture 4">
            <a:extLst>
              <a:ext uri="{FF2B5EF4-FFF2-40B4-BE49-F238E27FC236}">
                <a16:creationId xmlns:a16="http://schemas.microsoft.com/office/drawing/2014/main" id="{094435BB-B445-A639-49E2-B91F731DF258}"/>
              </a:ext>
            </a:extLst>
          </p:cNvPr>
          <p:cNvPicPr>
            <a:picLocks noChangeAspect="1"/>
          </p:cNvPicPr>
          <p:nvPr/>
        </p:nvPicPr>
        <p:blipFill>
          <a:blip r:embed="rId3"/>
          <a:stretch>
            <a:fillRect/>
          </a:stretch>
        </p:blipFill>
        <p:spPr>
          <a:xfrm>
            <a:off x="693737" y="358775"/>
            <a:ext cx="3971925" cy="6134100"/>
          </a:xfrm>
          <a:prstGeom prst="rect">
            <a:avLst/>
          </a:prstGeom>
        </p:spPr>
      </p:pic>
      <p:sp>
        <p:nvSpPr>
          <p:cNvPr id="4" name="Footer Placeholder 3">
            <a:extLst>
              <a:ext uri="{FF2B5EF4-FFF2-40B4-BE49-F238E27FC236}">
                <a16:creationId xmlns:a16="http://schemas.microsoft.com/office/drawing/2014/main" id="{676FE9FB-9F59-B70C-E8DE-F571D9CE94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55418-5CF6-3699-6737-3B32944BA8B3}"/>
              </a:ext>
            </a:extLst>
          </p:cNvPr>
          <p:cNvSpPr>
            <a:spLocks noGrp="1"/>
          </p:cNvSpPr>
          <p:nvPr>
            <p:ph type="sldNum" sz="quarter" idx="12"/>
          </p:nvPr>
        </p:nvSpPr>
        <p:spPr/>
        <p:txBody>
          <a:bodyPr/>
          <a:lstStyle/>
          <a:p>
            <a:fld id="{9A74A80C-5778-49E5-A000-7BF9B366B601}" type="slidenum">
              <a:rPr lang="en-US" smtClean="0"/>
              <a:t>198</a:t>
            </a:fld>
            <a:endParaRPr lang="en-US"/>
          </a:p>
        </p:txBody>
      </p:sp>
    </p:spTree>
    <p:extLst>
      <p:ext uri="{BB962C8B-B14F-4D97-AF65-F5344CB8AC3E}">
        <p14:creationId xmlns:p14="http://schemas.microsoft.com/office/powerpoint/2010/main" val="108271615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47982-99E5-2B67-97D1-0E4B299013F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E971C94-63A7-4D15-23A3-6081DD0D1301}"/>
              </a:ext>
            </a:extLst>
          </p:cNvPr>
          <p:cNvSpPr>
            <a:spLocks noGrp="1"/>
          </p:cNvSpPr>
          <p:nvPr>
            <p:ph idx="1"/>
          </p:nvPr>
        </p:nvSpPr>
        <p:spPr/>
        <p:txBody>
          <a:bodyPr/>
          <a:lstStyle/>
          <a:p>
            <a:r>
              <a:rPr lang="en-US" dirty="0">
                <a:hlinkClick r:id="rId2"/>
              </a:rPr>
              <a:t>https://www.w3schools.com/html/html_id.asp</a:t>
            </a:r>
            <a:endParaRPr lang="en-US" dirty="0"/>
          </a:p>
          <a:p>
            <a:endParaRPr lang="en-US" dirty="0"/>
          </a:p>
        </p:txBody>
      </p:sp>
      <p:sp>
        <p:nvSpPr>
          <p:cNvPr id="4" name="Footer Placeholder 3">
            <a:extLst>
              <a:ext uri="{FF2B5EF4-FFF2-40B4-BE49-F238E27FC236}">
                <a16:creationId xmlns:a16="http://schemas.microsoft.com/office/drawing/2014/main" id="{BBEBBF06-68CC-C5F8-D1B0-7C967C42B2F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F109DF-BEB7-5D3C-9BA3-4817B370EFED}"/>
              </a:ext>
            </a:extLst>
          </p:cNvPr>
          <p:cNvSpPr>
            <a:spLocks noGrp="1"/>
          </p:cNvSpPr>
          <p:nvPr>
            <p:ph type="sldNum" sz="quarter" idx="12"/>
          </p:nvPr>
        </p:nvSpPr>
        <p:spPr/>
        <p:txBody>
          <a:bodyPr/>
          <a:lstStyle/>
          <a:p>
            <a:fld id="{9A74A80C-5778-49E5-A000-7BF9B366B601}" type="slidenum">
              <a:rPr lang="en-US" smtClean="0"/>
              <a:t>199</a:t>
            </a:fld>
            <a:endParaRPr lang="en-US"/>
          </a:p>
        </p:txBody>
      </p:sp>
    </p:spTree>
    <p:extLst>
      <p:ext uri="{BB962C8B-B14F-4D97-AF65-F5344CB8AC3E}">
        <p14:creationId xmlns:p14="http://schemas.microsoft.com/office/powerpoint/2010/main" val="3037936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04124-851B-0AB1-D0F5-ACB15718743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8F9B3F-83D4-0060-A85D-7F9A3AFAF4FC}"/>
              </a:ext>
            </a:extLst>
          </p:cNvPr>
          <p:cNvSpPr>
            <a:spLocks noGrp="1"/>
          </p:cNvSpPr>
          <p:nvPr>
            <p:ph idx="1"/>
          </p:nvPr>
        </p:nvSpPr>
        <p:spPr/>
        <p:txBody>
          <a:bodyPr/>
          <a:lstStyle/>
          <a:p>
            <a:r>
              <a:rPr lang="en-US" b="0" i="0" dirty="0">
                <a:solidFill>
                  <a:srgbClr val="1F1F1F"/>
                </a:solidFill>
                <a:effectLst/>
                <a:latin typeface="Google Sans"/>
                <a:hlinkClick r:id="rId2"/>
              </a:rPr>
              <a:t>http://info.cern.ch</a:t>
            </a:r>
            <a:endParaRPr lang="en-US" b="0" i="0" dirty="0">
              <a:solidFill>
                <a:srgbClr val="1F1F1F"/>
              </a:solidFill>
              <a:effectLst/>
              <a:latin typeface="Google Sans"/>
            </a:endParaRPr>
          </a:p>
          <a:p>
            <a:endParaRPr lang="en-US" dirty="0"/>
          </a:p>
        </p:txBody>
      </p:sp>
      <p:sp>
        <p:nvSpPr>
          <p:cNvPr id="4" name="Footer Placeholder 3">
            <a:extLst>
              <a:ext uri="{FF2B5EF4-FFF2-40B4-BE49-F238E27FC236}">
                <a16:creationId xmlns:a16="http://schemas.microsoft.com/office/drawing/2014/main" id="{43D2BD7B-2479-98B0-3256-5EA9D70D29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59E6FA9-0B9C-BB26-76D8-F368F1111592}"/>
              </a:ext>
            </a:extLst>
          </p:cNvPr>
          <p:cNvSpPr>
            <a:spLocks noGrp="1"/>
          </p:cNvSpPr>
          <p:nvPr>
            <p:ph type="sldNum" sz="quarter" idx="12"/>
          </p:nvPr>
        </p:nvSpPr>
        <p:spPr/>
        <p:txBody>
          <a:bodyPr/>
          <a:lstStyle/>
          <a:p>
            <a:fld id="{9A74A80C-5778-49E5-A000-7BF9B366B601}" type="slidenum">
              <a:rPr lang="en-US" smtClean="0"/>
              <a:t>2</a:t>
            </a:fld>
            <a:endParaRPr lang="en-US"/>
          </a:p>
        </p:txBody>
      </p:sp>
      <p:pic>
        <p:nvPicPr>
          <p:cNvPr id="7" name="Picture 6">
            <a:extLst>
              <a:ext uri="{FF2B5EF4-FFF2-40B4-BE49-F238E27FC236}">
                <a16:creationId xmlns:a16="http://schemas.microsoft.com/office/drawing/2014/main" id="{2D370C1A-6744-CD0D-6855-99E1CDFB7496}"/>
              </a:ext>
            </a:extLst>
          </p:cNvPr>
          <p:cNvPicPr>
            <a:picLocks noChangeAspect="1"/>
          </p:cNvPicPr>
          <p:nvPr/>
        </p:nvPicPr>
        <p:blipFill>
          <a:blip r:embed="rId3"/>
          <a:stretch>
            <a:fillRect/>
          </a:stretch>
        </p:blipFill>
        <p:spPr>
          <a:xfrm>
            <a:off x="838200" y="2705100"/>
            <a:ext cx="10430490" cy="3471863"/>
          </a:xfrm>
          <a:prstGeom prst="rect">
            <a:avLst/>
          </a:prstGeom>
        </p:spPr>
      </p:pic>
    </p:spTree>
    <p:extLst>
      <p:ext uri="{BB962C8B-B14F-4D97-AF65-F5344CB8AC3E}">
        <p14:creationId xmlns:p14="http://schemas.microsoft.com/office/powerpoint/2010/main" val="28605099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7BE4A3FB-C7A1-AE9D-9BB9-693A28BE7DEE}"/>
              </a:ext>
            </a:extLst>
          </p:cNvPr>
          <p:cNvGraphicFramePr>
            <a:graphicFrameLocks noGrp="1"/>
          </p:cNvGraphicFramePr>
          <p:nvPr>
            <p:ph idx="1"/>
            <p:extLst>
              <p:ext uri="{D42A27DB-BD31-4B8C-83A1-F6EECF244321}">
                <p14:modId xmlns:p14="http://schemas.microsoft.com/office/powerpoint/2010/main" val="782673575"/>
              </p:ext>
            </p:extLst>
          </p:nvPr>
        </p:nvGraphicFramePr>
        <p:xfrm>
          <a:off x="1282700" y="2055813"/>
          <a:ext cx="8739930" cy="3414555"/>
        </p:xfrm>
        <a:graphic>
          <a:graphicData uri="http://schemas.openxmlformats.org/drawingml/2006/table">
            <a:tbl>
              <a:tblPr/>
              <a:tblGrid>
                <a:gridCol w="4369965">
                  <a:extLst>
                    <a:ext uri="{9D8B030D-6E8A-4147-A177-3AD203B41FA5}">
                      <a16:colId xmlns:a16="http://schemas.microsoft.com/office/drawing/2014/main" val="299245245"/>
                    </a:ext>
                  </a:extLst>
                </a:gridCol>
                <a:gridCol w="4369965">
                  <a:extLst>
                    <a:ext uri="{9D8B030D-6E8A-4147-A177-3AD203B41FA5}">
                      <a16:colId xmlns:a16="http://schemas.microsoft.com/office/drawing/2014/main" val="2132267536"/>
                    </a:ext>
                  </a:extLst>
                </a:gridCol>
              </a:tblGrid>
              <a:tr h="605111">
                <a:tc>
                  <a:txBody>
                    <a:bodyPr/>
                    <a:lstStyle/>
                    <a:p>
                      <a:pPr algn="l" fontAlgn="t"/>
                      <a:r>
                        <a:rPr lang="en-US">
                          <a:effectLst/>
                        </a:rPr>
                        <a:t>Tag</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Description</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106070909"/>
                  </a:ext>
                </a:extLst>
              </a:tr>
              <a:tr h="605111">
                <a:tc>
                  <a:txBody>
                    <a:bodyPr/>
                    <a:lstStyle/>
                    <a:p>
                      <a:pPr algn="l" fontAlgn="t"/>
                      <a:r>
                        <a:rPr lang="en-US" dirty="0">
                          <a:effectLst/>
                          <a:hlinkClick r:id="rId2"/>
                        </a:rPr>
                        <a:t>&lt;p&gt;</a:t>
                      </a:r>
                      <a:endParaRPr lang="en-US" dirty="0">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Defines a paragraph</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030281203"/>
                  </a:ext>
                </a:extLst>
              </a:tr>
              <a:tr h="994111">
                <a:tc>
                  <a:txBody>
                    <a:bodyPr/>
                    <a:lstStyle/>
                    <a:p>
                      <a:pPr algn="l" fontAlgn="t"/>
                      <a:r>
                        <a:rPr lang="en-US">
                          <a:effectLst/>
                          <a:hlinkClick r:id="rId3"/>
                        </a:rPr>
                        <a:t>&lt;hr&gt;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Defines a thematic change in the content</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482850426"/>
                  </a:ext>
                </a:extLst>
              </a:tr>
              <a:tr h="605111">
                <a:tc>
                  <a:txBody>
                    <a:bodyPr/>
                    <a:lstStyle/>
                    <a:p>
                      <a:pPr algn="l" fontAlgn="t"/>
                      <a:r>
                        <a:rPr lang="en-US">
                          <a:effectLst/>
                          <a:hlinkClick r:id="rId4"/>
                        </a:rPr>
                        <a:t>&lt;br&gt;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Inserts a single line break</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139028851"/>
                  </a:ext>
                </a:extLst>
              </a:tr>
              <a:tr h="605111">
                <a:tc>
                  <a:txBody>
                    <a:bodyPr/>
                    <a:lstStyle/>
                    <a:p>
                      <a:pPr algn="l" fontAlgn="t"/>
                      <a:r>
                        <a:rPr lang="en-US">
                          <a:effectLst/>
                          <a:hlinkClick r:id="rId5"/>
                        </a:rPr>
                        <a:t>&lt;pre&gt;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effectLst/>
                        </a:rPr>
                        <a:t>Defines pre-formatted text</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6929452"/>
                  </a:ext>
                </a:extLst>
              </a:tr>
            </a:tbl>
          </a:graphicData>
        </a:graphic>
      </p:graphicFrame>
      <p:sp>
        <p:nvSpPr>
          <p:cNvPr id="3" name="Footer Placeholder 2">
            <a:extLst>
              <a:ext uri="{FF2B5EF4-FFF2-40B4-BE49-F238E27FC236}">
                <a16:creationId xmlns:a16="http://schemas.microsoft.com/office/drawing/2014/main" id="{3B4D47D8-D79D-01D0-3EE0-40CB9133B0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902A3A-8756-206F-9859-24624D21CB33}"/>
              </a:ext>
            </a:extLst>
          </p:cNvPr>
          <p:cNvSpPr>
            <a:spLocks noGrp="1"/>
          </p:cNvSpPr>
          <p:nvPr>
            <p:ph type="sldNum" sz="quarter" idx="12"/>
          </p:nvPr>
        </p:nvSpPr>
        <p:spPr/>
        <p:txBody>
          <a:bodyPr/>
          <a:lstStyle/>
          <a:p>
            <a:fld id="{9A74A80C-5778-49E5-A000-7BF9B366B601}" type="slidenum">
              <a:rPr lang="en-US" smtClean="0"/>
              <a:t>20</a:t>
            </a:fld>
            <a:endParaRPr lang="en-US"/>
          </a:p>
        </p:txBody>
      </p:sp>
    </p:spTree>
    <p:extLst>
      <p:ext uri="{BB962C8B-B14F-4D97-AF65-F5344CB8AC3E}">
        <p14:creationId xmlns:p14="http://schemas.microsoft.com/office/powerpoint/2010/main" val="37165583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30C-658E-9172-5304-726E6F095D1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08450D-929F-1582-3F26-1D6BC32C51BA}"/>
              </a:ext>
            </a:extLst>
          </p:cNvPr>
          <p:cNvSpPr>
            <a:spLocks noGrp="1"/>
          </p:cNvSpPr>
          <p:nvPr>
            <p:ph idx="1"/>
          </p:nvPr>
        </p:nvSpPr>
        <p:spPr/>
        <p:txBody>
          <a:bodyPr/>
          <a:lstStyle/>
          <a:p>
            <a:endParaRPr lang="en-US" b="1" dirty="0"/>
          </a:p>
        </p:txBody>
      </p:sp>
      <p:sp>
        <p:nvSpPr>
          <p:cNvPr id="4" name="Rectangle 1">
            <a:extLst>
              <a:ext uri="{FF2B5EF4-FFF2-40B4-BE49-F238E27FC236}">
                <a16:creationId xmlns:a16="http://schemas.microsoft.com/office/drawing/2014/main" id="{576BD168-AE47-BAF9-21D8-F06BE72A700E}"/>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52352" tIns="133308" rIns="-152352" bIns="13330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31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HTML class Attribute</a:t>
            </a:r>
          </a:p>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FFFFFF"/>
                </a:solidFill>
                <a:effectLst/>
                <a:latin typeface="Source Sans Pro" panose="020B0503030403020204" pitchFamily="34" charset="0"/>
                <a:hlinkClick r:id="rId2"/>
              </a:rPr>
              <a:t>❮ Previous</a:t>
            </a:r>
            <a:r>
              <a:rPr kumimoji="0" lang="en-US" altLang="en-US" sz="1300" b="0" i="0" u="none" strike="noStrike" cap="none" normalizeH="0" baseline="0">
                <a:ln>
                  <a:noFill/>
                </a:ln>
                <a:solidFill>
                  <a:srgbClr val="FFFFFF"/>
                </a:solidFill>
                <a:effectLst/>
                <a:latin typeface="Source Sans Pro" panose="020B0503030403020204" pitchFamily="34" charset="0"/>
                <a:hlinkClick r:id="rId3"/>
              </a:rPr>
              <a:t>Next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41085F60-F918-68B8-DF4E-7B2B5F49071F}"/>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3">
            <a:extLst>
              <a:ext uri="{FF2B5EF4-FFF2-40B4-BE49-F238E27FC236}">
                <a16:creationId xmlns:a16="http://schemas.microsoft.com/office/drawing/2014/main" id="{5832147F-5A72-951C-765B-8E9A56ED820B}"/>
              </a:ext>
            </a:extLst>
          </p:cNvPr>
          <p:cNvSpPr>
            <a:spLocks noChangeArrowheads="1"/>
          </p:cNvSpPr>
          <p:nvPr/>
        </p:nvSpPr>
        <p:spPr bwMode="auto">
          <a:xfrm>
            <a:off x="0" y="473075"/>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Verdana" panose="020B0604030504040204" pitchFamily="34" charset="0"/>
              </a:rPr>
              <a:t>The HTML </a:t>
            </a:r>
            <a:r>
              <a:rPr kumimoji="0" lang="en-US" altLang="en-US" sz="1200" b="0" i="0" u="none" strike="noStrike" cap="none" normalizeH="0" baseline="0">
                <a:ln>
                  <a:noFill/>
                </a:ln>
                <a:solidFill>
                  <a:srgbClr val="DC143C"/>
                </a:solidFill>
                <a:effectLst/>
                <a:latin typeface="Consolas" panose="020B0609020204030204" pitchFamily="49" charset="0"/>
              </a:rPr>
              <a:t>class</a:t>
            </a:r>
            <a:r>
              <a:rPr kumimoji="0" lang="en-US" altLang="en-US" sz="1200" b="0" i="0" u="none" strike="noStrike" cap="none" normalizeH="0" baseline="0">
                <a:ln>
                  <a:noFill/>
                </a:ln>
                <a:solidFill>
                  <a:srgbClr val="000000"/>
                </a:solidFill>
                <a:effectLst/>
                <a:latin typeface="Verdana" panose="020B0604030504040204" pitchFamily="34" charset="0"/>
              </a:rPr>
              <a:t> attribute is used to specify a class for an HTML element.</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Verdana" panose="020B0604030504040204" pitchFamily="34" charset="0"/>
              </a:rPr>
              <a:t>Multiple HTML elements can share the same class.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68BD7D9-6238-1CE9-5FB9-33F25605FEA8}"/>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FBA0B760-7061-8836-1D2F-987B25B48537}"/>
              </a:ext>
            </a:extLst>
          </p:cNvPr>
          <p:cNvSpPr>
            <a:spLocks noGrp="1"/>
          </p:cNvSpPr>
          <p:nvPr>
            <p:ph type="sldNum" sz="quarter" idx="12"/>
          </p:nvPr>
        </p:nvSpPr>
        <p:spPr/>
        <p:txBody>
          <a:bodyPr/>
          <a:lstStyle/>
          <a:p>
            <a:fld id="{9A74A80C-5778-49E5-A000-7BF9B366B601}" type="slidenum">
              <a:rPr lang="en-US" smtClean="0"/>
              <a:t>200</a:t>
            </a:fld>
            <a:endParaRPr lang="en-US"/>
          </a:p>
        </p:txBody>
      </p:sp>
    </p:spTree>
    <p:extLst>
      <p:ext uri="{BB962C8B-B14F-4D97-AF65-F5344CB8AC3E}">
        <p14:creationId xmlns:p14="http://schemas.microsoft.com/office/powerpoint/2010/main" val="265812969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483F1-A6FF-3177-C8AA-E2E5241B6099}"/>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531E9DF9-169F-EB9B-F0D5-35F475586500}"/>
              </a:ext>
            </a:extLst>
          </p:cNvPr>
          <p:cNvSpPr>
            <a:spLocks noGrp="1" noChangeArrowheads="1"/>
          </p:cNvSpPr>
          <p:nvPr>
            <p:ph idx="1"/>
          </p:nvPr>
        </p:nvSpPr>
        <p:spPr bwMode="auto">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Using The class Attribute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a:t>
            </a:r>
            <a:r>
              <a:rPr kumimoji="0" lang="en-US" altLang="en-US" sz="1100" b="0" i="0" u="none" strike="noStrike" cap="none" normalizeH="0" baseline="0">
                <a:ln>
                  <a:noFill/>
                </a:ln>
                <a:solidFill>
                  <a:srgbClr val="DC143C"/>
                </a:solidFill>
                <a:effectLst/>
                <a:latin typeface="Consolas" panose="020B0609020204030204" pitchFamily="49" charset="0"/>
              </a:rPr>
              <a:t>class</a:t>
            </a:r>
            <a:r>
              <a:rPr kumimoji="0" lang="en-US" altLang="en-US" sz="1100" b="0" i="0" u="none" strike="noStrike" cap="none" normalizeH="0" baseline="0">
                <a:ln>
                  <a:noFill/>
                </a:ln>
                <a:solidFill>
                  <a:srgbClr val="000000"/>
                </a:solidFill>
                <a:effectLst/>
                <a:latin typeface="Verdana" panose="020B0604030504040204" pitchFamily="34" charset="0"/>
              </a:rPr>
              <a:t> attribute is often used to point to a class name in a style sheet. It can also be used by a JavaScript to access and manipulate elements with the specific class name.</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In the following example we have three </a:t>
            </a:r>
            <a:r>
              <a:rPr kumimoji="0" lang="en-US" altLang="en-US" sz="1100" b="0" i="0" u="none" strike="noStrike" cap="none" normalizeH="0" baseline="0">
                <a:ln>
                  <a:noFill/>
                </a:ln>
                <a:solidFill>
                  <a:srgbClr val="DC143C"/>
                </a:solidFill>
                <a:effectLst/>
                <a:latin typeface="Consolas" panose="020B0609020204030204" pitchFamily="49" charset="0"/>
              </a:rPr>
              <a:t>&lt;div&gt;</a:t>
            </a:r>
            <a:r>
              <a:rPr kumimoji="0" lang="en-US" altLang="en-US" sz="1100" b="0" i="0" u="none" strike="noStrike" cap="none" normalizeH="0" baseline="0">
                <a:ln>
                  <a:noFill/>
                </a:ln>
                <a:solidFill>
                  <a:srgbClr val="000000"/>
                </a:solidFill>
                <a:effectLst/>
                <a:latin typeface="Verdana" panose="020B0604030504040204" pitchFamily="34" charset="0"/>
              </a:rPr>
              <a:t> elements with a </a:t>
            </a:r>
            <a:r>
              <a:rPr kumimoji="0" lang="en-US" altLang="en-US" sz="1100" b="0" i="0" u="none" strike="noStrike" cap="none" normalizeH="0" baseline="0">
                <a:ln>
                  <a:noFill/>
                </a:ln>
                <a:solidFill>
                  <a:srgbClr val="DC143C"/>
                </a:solidFill>
                <a:effectLst/>
                <a:latin typeface="Consolas" panose="020B0609020204030204" pitchFamily="49" charset="0"/>
              </a:rPr>
              <a:t>class</a:t>
            </a:r>
            <a:r>
              <a:rPr kumimoji="0" lang="en-US" altLang="en-US" sz="1100" b="0" i="0" u="none" strike="noStrike" cap="none" normalizeH="0" baseline="0">
                <a:ln>
                  <a:noFill/>
                </a:ln>
                <a:solidFill>
                  <a:srgbClr val="000000"/>
                </a:solidFill>
                <a:effectLst/>
                <a:latin typeface="Verdana" panose="020B0604030504040204" pitchFamily="34" charset="0"/>
              </a:rPr>
              <a:t> attribute with the value of "city". All of the three </a:t>
            </a:r>
            <a:r>
              <a:rPr kumimoji="0" lang="en-US" altLang="en-US" sz="1100" b="0" i="0" u="none" strike="noStrike" cap="none" normalizeH="0" baseline="0">
                <a:ln>
                  <a:noFill/>
                </a:ln>
                <a:solidFill>
                  <a:srgbClr val="DC143C"/>
                </a:solidFill>
                <a:effectLst/>
                <a:latin typeface="Consolas" panose="020B0609020204030204" pitchFamily="49" charset="0"/>
              </a:rPr>
              <a:t>&lt;div&gt;</a:t>
            </a:r>
            <a:r>
              <a:rPr kumimoji="0" lang="en-US" altLang="en-US" sz="1100" b="0" i="0" u="none" strike="noStrike" cap="none" normalizeH="0" baseline="0">
                <a:ln>
                  <a:noFill/>
                </a:ln>
                <a:solidFill>
                  <a:srgbClr val="000000"/>
                </a:solidFill>
                <a:effectLst/>
                <a:latin typeface="Verdana" panose="020B0604030504040204" pitchFamily="34" charset="0"/>
              </a:rPr>
              <a:t> elements will be styled equally according to the </a:t>
            </a:r>
            <a:r>
              <a:rPr kumimoji="0" lang="en-US" altLang="en-US" sz="1100" b="0" i="0" u="none" strike="noStrike" cap="none" normalizeH="0" baseline="0">
                <a:ln>
                  <a:noFill/>
                </a:ln>
                <a:solidFill>
                  <a:srgbClr val="DC143C"/>
                </a:solidFill>
                <a:effectLst/>
                <a:latin typeface="Consolas" panose="020B0609020204030204" pitchFamily="49" charset="0"/>
              </a:rPr>
              <a:t>.city</a:t>
            </a:r>
            <a:r>
              <a:rPr kumimoji="0" lang="en-US" altLang="en-US" sz="1100" b="0" i="0" u="none" strike="noStrike" cap="none" normalizeH="0" baseline="0">
                <a:ln>
                  <a:noFill/>
                </a:ln>
                <a:solidFill>
                  <a:srgbClr val="000000"/>
                </a:solidFill>
                <a:effectLst/>
                <a:latin typeface="Verdana" panose="020B0604030504040204" pitchFamily="34" charset="0"/>
              </a:rPr>
              <a:t> style definition in the head section:</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!DOCTYPE</a:t>
            </a:r>
            <a:r>
              <a:rPr kumimoji="0" lang="en-US" altLang="en-US" sz="1100" b="0" i="0" u="none" strike="noStrike" cap="none" normalizeH="0" baseline="0">
                <a:ln>
                  <a:noFill/>
                </a:ln>
                <a:solidFill>
                  <a:srgbClr val="FF0000"/>
                </a:solidFill>
                <a:effectLst/>
                <a:latin typeface="Consolas" panose="020B0609020204030204" pitchFamily="49" charset="0"/>
              </a:rPr>
              <a:t> html</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html</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head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style</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A52A2A"/>
                </a:solidFill>
                <a:effectLst/>
                <a:latin typeface="Consolas" panose="020B0609020204030204" pitchFamily="49" charset="0"/>
              </a:rPr>
              <a:t>.city </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background-color</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tomato</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color</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white</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border</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2px solid black</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margin</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20px</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padding</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20px</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/style</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/head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body</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div</a:t>
            </a:r>
            <a:r>
              <a:rPr kumimoji="0" lang="en-US" altLang="en-US" sz="1100" b="0" i="0" u="none" strike="noStrike" cap="none" normalizeH="0" baseline="0">
                <a:ln>
                  <a:noFill/>
                </a:ln>
                <a:solidFill>
                  <a:srgbClr val="FF0000"/>
                </a:solidFill>
                <a:effectLst/>
                <a:latin typeface="Consolas" panose="020B0609020204030204" pitchFamily="49" charset="0"/>
              </a:rPr>
              <a:t> class</a:t>
            </a:r>
            <a:r>
              <a:rPr kumimoji="0" lang="en-US" altLang="en-US" sz="1100" b="0" i="0" u="none" strike="noStrike" cap="none" normalizeH="0" baseline="0">
                <a:ln>
                  <a:noFill/>
                </a:ln>
                <a:solidFill>
                  <a:srgbClr val="0000CD"/>
                </a:solidFill>
                <a:effectLst/>
                <a:latin typeface="Consolas" panose="020B0609020204030204" pitchFamily="49" charset="0"/>
              </a:rPr>
              <a:t>="city"&gt;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London</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London is the capital of England.</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/div</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div</a:t>
            </a:r>
            <a:r>
              <a:rPr kumimoji="0" lang="en-US" altLang="en-US" sz="1100" b="0" i="0" u="none" strike="noStrike" cap="none" normalizeH="0" baseline="0">
                <a:ln>
                  <a:noFill/>
                </a:ln>
                <a:solidFill>
                  <a:srgbClr val="FF0000"/>
                </a:solidFill>
                <a:effectLst/>
                <a:latin typeface="Consolas" panose="020B0609020204030204" pitchFamily="49" charset="0"/>
              </a:rPr>
              <a:t> class</a:t>
            </a:r>
            <a:r>
              <a:rPr kumimoji="0" lang="en-US" altLang="en-US" sz="1100" b="0" i="0" u="none" strike="noStrike" cap="none" normalizeH="0" baseline="0">
                <a:ln>
                  <a:noFill/>
                </a:ln>
                <a:solidFill>
                  <a:srgbClr val="0000CD"/>
                </a:solidFill>
                <a:effectLst/>
                <a:latin typeface="Consolas" panose="020B0609020204030204" pitchFamily="49" charset="0"/>
              </a:rPr>
              <a:t>="city"&gt;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Paris</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Paris is the capital of France.</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/div</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div</a:t>
            </a:r>
            <a:r>
              <a:rPr kumimoji="0" lang="en-US" altLang="en-US" sz="1100" b="0" i="0" u="none" strike="noStrike" cap="none" normalizeH="0" baseline="0">
                <a:ln>
                  <a:noFill/>
                </a:ln>
                <a:solidFill>
                  <a:srgbClr val="FF0000"/>
                </a:solidFill>
                <a:effectLst/>
                <a:latin typeface="Consolas" panose="020B0609020204030204" pitchFamily="49" charset="0"/>
              </a:rPr>
              <a:t> class</a:t>
            </a:r>
            <a:r>
              <a:rPr kumimoji="0" lang="en-US" altLang="en-US" sz="1100" b="0" i="0" u="none" strike="noStrike" cap="none" normalizeH="0" baseline="0">
                <a:ln>
                  <a:noFill/>
                </a:ln>
                <a:solidFill>
                  <a:srgbClr val="0000CD"/>
                </a:solidFill>
                <a:effectLst/>
                <a:latin typeface="Consolas" panose="020B0609020204030204" pitchFamily="49" charset="0"/>
              </a:rPr>
              <a:t>="city"&gt;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Tokyo</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Tokyo is the capital of Japan.</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/div</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/body</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/html</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712D066-624D-4390-38CA-2362D83C0A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4143A5-65A1-026A-99A9-D9AAF8A39D36}"/>
              </a:ext>
            </a:extLst>
          </p:cNvPr>
          <p:cNvSpPr>
            <a:spLocks noGrp="1"/>
          </p:cNvSpPr>
          <p:nvPr>
            <p:ph type="sldNum" sz="quarter" idx="12"/>
          </p:nvPr>
        </p:nvSpPr>
        <p:spPr/>
        <p:txBody>
          <a:bodyPr/>
          <a:lstStyle/>
          <a:p>
            <a:fld id="{9A74A80C-5778-49E5-A000-7BF9B366B601}" type="slidenum">
              <a:rPr lang="en-US" smtClean="0"/>
              <a:t>201</a:t>
            </a:fld>
            <a:endParaRPr lang="en-US"/>
          </a:p>
        </p:txBody>
      </p:sp>
    </p:spTree>
    <p:extLst>
      <p:ext uri="{BB962C8B-B14F-4D97-AF65-F5344CB8AC3E}">
        <p14:creationId xmlns:p14="http://schemas.microsoft.com/office/powerpoint/2010/main" val="246154538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52231-112E-B56E-0194-9CCDA8B0A304}"/>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4BEC92CA-B48E-3FD2-7742-6C5F98A94502}"/>
              </a:ext>
            </a:extLst>
          </p:cNvPr>
          <p:cNvSpPr>
            <a:spLocks noGrp="1" noChangeArrowheads="1"/>
          </p:cNvSpPr>
          <p:nvPr>
            <p:ph idx="1"/>
          </p:nvPr>
        </p:nvSpPr>
        <p:spPr bwMode="auto">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In the following example we have two </a:t>
            </a:r>
            <a:r>
              <a:rPr kumimoji="0" lang="en-US" altLang="en-US" sz="1100" b="0" i="0" u="none" strike="noStrike" cap="none" normalizeH="0" baseline="0">
                <a:ln>
                  <a:noFill/>
                </a:ln>
                <a:solidFill>
                  <a:srgbClr val="DC143C"/>
                </a:solidFill>
                <a:effectLst/>
                <a:latin typeface="Consolas" panose="020B0609020204030204" pitchFamily="49" charset="0"/>
              </a:rPr>
              <a:t>&lt;span&gt;</a:t>
            </a:r>
            <a:r>
              <a:rPr kumimoji="0" lang="en-US" altLang="en-US" sz="1100" b="0" i="0" u="none" strike="noStrike" cap="none" normalizeH="0" baseline="0">
                <a:ln>
                  <a:noFill/>
                </a:ln>
                <a:solidFill>
                  <a:srgbClr val="000000"/>
                </a:solidFill>
                <a:effectLst/>
                <a:latin typeface="Verdana" panose="020B0604030504040204" pitchFamily="34" charset="0"/>
              </a:rPr>
              <a:t> elements with a </a:t>
            </a:r>
            <a:r>
              <a:rPr kumimoji="0" lang="en-US" altLang="en-US" sz="1100" b="0" i="0" u="none" strike="noStrike" cap="none" normalizeH="0" baseline="0">
                <a:ln>
                  <a:noFill/>
                </a:ln>
                <a:solidFill>
                  <a:srgbClr val="DC143C"/>
                </a:solidFill>
                <a:effectLst/>
                <a:latin typeface="Consolas" panose="020B0609020204030204" pitchFamily="49" charset="0"/>
              </a:rPr>
              <a:t>class</a:t>
            </a:r>
            <a:r>
              <a:rPr kumimoji="0" lang="en-US" altLang="en-US" sz="1100" b="0" i="0" u="none" strike="noStrike" cap="none" normalizeH="0" baseline="0">
                <a:ln>
                  <a:noFill/>
                </a:ln>
                <a:solidFill>
                  <a:srgbClr val="000000"/>
                </a:solidFill>
                <a:effectLst/>
                <a:latin typeface="Verdana" panose="020B0604030504040204" pitchFamily="34" charset="0"/>
              </a:rPr>
              <a:t> attribute with the value of "note". Both </a:t>
            </a:r>
            <a:r>
              <a:rPr kumimoji="0" lang="en-US" altLang="en-US" sz="1100" b="0" i="0" u="none" strike="noStrike" cap="none" normalizeH="0" baseline="0">
                <a:ln>
                  <a:noFill/>
                </a:ln>
                <a:solidFill>
                  <a:srgbClr val="DC143C"/>
                </a:solidFill>
                <a:effectLst/>
                <a:latin typeface="Consolas" panose="020B0609020204030204" pitchFamily="49" charset="0"/>
              </a:rPr>
              <a:t>&lt;span&gt;</a:t>
            </a:r>
            <a:r>
              <a:rPr kumimoji="0" lang="en-US" altLang="en-US" sz="1100" b="0" i="0" u="none" strike="noStrike" cap="none" normalizeH="0" baseline="0">
                <a:ln>
                  <a:noFill/>
                </a:ln>
                <a:solidFill>
                  <a:srgbClr val="000000"/>
                </a:solidFill>
                <a:effectLst/>
                <a:latin typeface="Verdana" panose="020B0604030504040204" pitchFamily="34" charset="0"/>
              </a:rPr>
              <a:t> elements will be styled equally according to the </a:t>
            </a:r>
            <a:r>
              <a:rPr kumimoji="0" lang="en-US" altLang="en-US" sz="1100" b="0" i="0" u="none" strike="noStrike" cap="none" normalizeH="0" baseline="0">
                <a:ln>
                  <a:noFill/>
                </a:ln>
                <a:solidFill>
                  <a:srgbClr val="DC143C"/>
                </a:solidFill>
                <a:effectLst/>
                <a:latin typeface="Consolas" panose="020B0609020204030204" pitchFamily="49" charset="0"/>
              </a:rPr>
              <a:t>.note</a:t>
            </a:r>
            <a:r>
              <a:rPr kumimoji="0" lang="en-US" altLang="en-US" sz="1100" b="0" i="0" u="none" strike="noStrike" cap="none" normalizeH="0" baseline="0">
                <a:ln>
                  <a:noFill/>
                </a:ln>
                <a:solidFill>
                  <a:srgbClr val="000000"/>
                </a:solidFill>
                <a:effectLst/>
                <a:latin typeface="Verdana" panose="020B0604030504040204" pitchFamily="34" charset="0"/>
              </a:rPr>
              <a:t> style definition in the head section:</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!DOCTYPE</a:t>
            </a:r>
            <a:r>
              <a:rPr kumimoji="0" lang="en-US" altLang="en-US" sz="1100" b="0" i="0" u="none" strike="noStrike" cap="none" normalizeH="0" baseline="0">
                <a:ln>
                  <a:noFill/>
                </a:ln>
                <a:solidFill>
                  <a:srgbClr val="FF0000"/>
                </a:solidFill>
                <a:effectLst/>
                <a:latin typeface="Consolas" panose="020B0609020204030204" pitchFamily="49" charset="0"/>
              </a:rPr>
              <a:t> html</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html</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head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style</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A52A2A"/>
                </a:solidFill>
                <a:effectLst/>
                <a:latin typeface="Consolas" panose="020B0609020204030204" pitchFamily="49" charset="0"/>
              </a:rPr>
              <a:t>.note </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font-size</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120%</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color</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red</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/style</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/head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body</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h1</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My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span</a:t>
            </a:r>
            <a:r>
              <a:rPr kumimoji="0" lang="en-US" altLang="en-US" sz="1100" b="0" i="0" u="none" strike="noStrike" cap="none" normalizeH="0" baseline="0">
                <a:ln>
                  <a:noFill/>
                </a:ln>
                <a:solidFill>
                  <a:srgbClr val="FF0000"/>
                </a:solidFill>
                <a:effectLst/>
                <a:latin typeface="Consolas" panose="020B0609020204030204" pitchFamily="49" charset="0"/>
              </a:rPr>
              <a:t> class</a:t>
            </a:r>
            <a:r>
              <a:rPr kumimoji="0" lang="en-US" altLang="en-US" sz="1100" b="0" i="0" u="none" strike="noStrike" cap="none" normalizeH="0" baseline="0">
                <a:ln>
                  <a:noFill/>
                </a:ln>
                <a:solidFill>
                  <a:srgbClr val="0000CD"/>
                </a:solidFill>
                <a:effectLst/>
                <a:latin typeface="Consolas" panose="020B0609020204030204" pitchFamily="49" charset="0"/>
              </a:rPr>
              <a:t>="note"&gt;</a:t>
            </a:r>
            <a:r>
              <a:rPr kumimoji="0" lang="en-US" altLang="en-US" sz="1100" b="0" i="0" u="none" strike="noStrike" cap="none" normalizeH="0" baseline="0">
                <a:ln>
                  <a:noFill/>
                </a:ln>
                <a:solidFill>
                  <a:srgbClr val="000000"/>
                </a:solidFill>
                <a:effectLst/>
                <a:latin typeface="Consolas" panose="020B0609020204030204" pitchFamily="49" charset="0"/>
              </a:rPr>
              <a:t>Important</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/span</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 Heading</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/h1</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This is some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span</a:t>
            </a:r>
            <a:r>
              <a:rPr kumimoji="0" lang="en-US" altLang="en-US" sz="1100" b="0" i="0" u="none" strike="noStrike" cap="none" normalizeH="0" baseline="0">
                <a:ln>
                  <a:noFill/>
                </a:ln>
                <a:solidFill>
                  <a:srgbClr val="FF0000"/>
                </a:solidFill>
                <a:effectLst/>
                <a:latin typeface="Consolas" panose="020B0609020204030204" pitchFamily="49" charset="0"/>
              </a:rPr>
              <a:t> class</a:t>
            </a:r>
            <a:r>
              <a:rPr kumimoji="0" lang="en-US" altLang="en-US" sz="1100" b="0" i="0" u="none" strike="noStrike" cap="none" normalizeH="0" baseline="0">
                <a:ln>
                  <a:noFill/>
                </a:ln>
                <a:solidFill>
                  <a:srgbClr val="0000CD"/>
                </a:solidFill>
                <a:effectLst/>
                <a:latin typeface="Consolas" panose="020B0609020204030204" pitchFamily="49" charset="0"/>
              </a:rPr>
              <a:t>="note"&gt;</a:t>
            </a:r>
            <a:r>
              <a:rPr kumimoji="0" lang="en-US" altLang="en-US" sz="1100" b="0" i="0" u="none" strike="noStrike" cap="none" normalizeH="0" baseline="0">
                <a:ln>
                  <a:noFill/>
                </a:ln>
                <a:solidFill>
                  <a:srgbClr val="000000"/>
                </a:solidFill>
                <a:effectLst/>
                <a:latin typeface="Consolas" panose="020B0609020204030204" pitchFamily="49" charset="0"/>
              </a:rPr>
              <a:t>important</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/span</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 text.</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/body</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/html</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3A7D9AF6-1430-5C1D-38E1-E30C36B28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72D2D5-8C37-E558-57AD-F904AA069484}"/>
              </a:ext>
            </a:extLst>
          </p:cNvPr>
          <p:cNvSpPr>
            <a:spLocks noGrp="1"/>
          </p:cNvSpPr>
          <p:nvPr>
            <p:ph type="sldNum" sz="quarter" idx="12"/>
          </p:nvPr>
        </p:nvSpPr>
        <p:spPr/>
        <p:txBody>
          <a:bodyPr/>
          <a:lstStyle/>
          <a:p>
            <a:fld id="{9A74A80C-5778-49E5-A000-7BF9B366B601}" type="slidenum">
              <a:rPr lang="en-US" smtClean="0"/>
              <a:t>202</a:t>
            </a:fld>
            <a:endParaRPr lang="en-US"/>
          </a:p>
        </p:txBody>
      </p:sp>
    </p:spTree>
    <p:extLst>
      <p:ext uri="{BB962C8B-B14F-4D97-AF65-F5344CB8AC3E}">
        <p14:creationId xmlns:p14="http://schemas.microsoft.com/office/powerpoint/2010/main" val="40174051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BF072-A692-7AAF-78DF-FF48D9EB163F}"/>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004C83A5-F813-A62E-B635-E95E9F279D0F}"/>
              </a:ext>
            </a:extLst>
          </p:cNvPr>
          <p:cNvSpPr>
            <a:spLocks noGrp="1" noChangeArrowheads="1"/>
          </p:cNvSpPr>
          <p:nvPr>
            <p:ph idx="1"/>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Verdana" panose="020B0604030504040204" pitchFamily="34" charset="0"/>
              </a:rPr>
              <a:t>Tip:</a:t>
            </a:r>
            <a:r>
              <a:rPr kumimoji="0" lang="en-US" altLang="en-US" sz="1100" b="0" i="0" u="none" strike="noStrike" cap="none" normalizeH="0" baseline="0">
                <a:ln>
                  <a:noFill/>
                </a:ln>
                <a:solidFill>
                  <a:srgbClr val="000000"/>
                </a:solidFill>
                <a:effectLst/>
                <a:latin typeface="Verdana" panose="020B0604030504040204" pitchFamily="34" charset="0"/>
              </a:rPr>
              <a:t> The </a:t>
            </a:r>
            <a:r>
              <a:rPr kumimoji="0" lang="en-US" altLang="en-US" sz="1100" b="0" i="0" u="none" strike="noStrike" cap="none" normalizeH="0" baseline="0">
                <a:ln>
                  <a:noFill/>
                </a:ln>
                <a:solidFill>
                  <a:srgbClr val="DC143C"/>
                </a:solidFill>
                <a:effectLst/>
                <a:latin typeface="Consolas" panose="020B0609020204030204" pitchFamily="49" charset="0"/>
              </a:rPr>
              <a:t>class</a:t>
            </a:r>
            <a:r>
              <a:rPr kumimoji="0" lang="en-US" altLang="en-US" sz="1100" b="0" i="0" u="none" strike="noStrike" cap="none" normalizeH="0" baseline="0">
                <a:ln>
                  <a:noFill/>
                </a:ln>
                <a:solidFill>
                  <a:srgbClr val="000000"/>
                </a:solidFill>
                <a:effectLst/>
                <a:latin typeface="Verdana" panose="020B0604030504040204" pitchFamily="34" charset="0"/>
              </a:rPr>
              <a:t> attribute can be used on </a:t>
            </a:r>
            <a:r>
              <a:rPr kumimoji="0" lang="en-US" altLang="en-US" sz="1100" b="1" i="0" u="none" strike="noStrike" cap="none" normalizeH="0" baseline="0">
                <a:ln>
                  <a:noFill/>
                </a:ln>
                <a:solidFill>
                  <a:srgbClr val="000000"/>
                </a:solidFill>
                <a:effectLst/>
                <a:latin typeface="Verdana" panose="020B0604030504040204" pitchFamily="34" charset="0"/>
              </a:rPr>
              <a:t>any</a:t>
            </a:r>
            <a:r>
              <a:rPr kumimoji="0" lang="en-US" altLang="en-US" sz="1100" b="0" i="0" u="none" strike="noStrike" cap="none" normalizeH="0" baseline="0">
                <a:ln>
                  <a:noFill/>
                </a:ln>
                <a:solidFill>
                  <a:srgbClr val="000000"/>
                </a:solidFill>
                <a:effectLst/>
                <a:latin typeface="Verdana" panose="020B0604030504040204" pitchFamily="34" charset="0"/>
              </a:rPr>
              <a:t> HTML element.</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Verdana" panose="020B0604030504040204" pitchFamily="34" charset="0"/>
              </a:rPr>
              <a:t>Note:</a:t>
            </a:r>
            <a:r>
              <a:rPr kumimoji="0" lang="en-US" altLang="en-US" sz="1100" b="0" i="0" u="none" strike="noStrike" cap="none" normalizeH="0" baseline="0">
                <a:ln>
                  <a:noFill/>
                </a:ln>
                <a:solidFill>
                  <a:srgbClr val="000000"/>
                </a:solidFill>
                <a:effectLst/>
                <a:latin typeface="Verdana" panose="020B0604030504040204" pitchFamily="34" charset="0"/>
              </a:rPr>
              <a:t> The class name is case sensitive!</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Verdana" panose="020B0604030504040204" pitchFamily="34" charset="0"/>
              </a:rPr>
              <a:t>Tip:</a:t>
            </a:r>
            <a:r>
              <a:rPr kumimoji="0" lang="en-US" altLang="en-US" sz="1100" b="0" i="0" u="none" strike="noStrike" cap="none" normalizeH="0" baseline="0">
                <a:ln>
                  <a:noFill/>
                </a:ln>
                <a:solidFill>
                  <a:srgbClr val="000000"/>
                </a:solidFill>
                <a:effectLst/>
                <a:latin typeface="Verdana" panose="020B0604030504040204" pitchFamily="34" charset="0"/>
              </a:rPr>
              <a:t> You can learn much more about CSS in our </a:t>
            </a:r>
            <a:r>
              <a:rPr kumimoji="0" lang="en-US" altLang="en-US" sz="1100" b="0" i="0" u="none" strike="noStrike" cap="none" normalizeH="0" baseline="0">
                <a:ln>
                  <a:noFill/>
                </a:ln>
                <a:solidFill>
                  <a:srgbClr val="000000"/>
                </a:solidFill>
                <a:effectLst/>
                <a:latin typeface="Verdana" panose="020B0604030504040204" pitchFamily="34" charset="0"/>
                <a:hlinkClick r:id="rId2"/>
              </a:rPr>
              <a:t>CSS Tutorial</a:t>
            </a:r>
            <a:r>
              <a:rPr kumimoji="0" lang="en-US" altLang="en-US" sz="1100" b="0" i="0" u="none" strike="noStrike" cap="none" normalizeH="0" baseline="0">
                <a:ln>
                  <a:noFill/>
                </a:ln>
                <a:solidFill>
                  <a:srgbClr val="000000"/>
                </a:solidFill>
                <a:effectLst/>
                <a:latin typeface="Verdana" panose="020B060403050404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73F857C-0CDC-1C06-2FD5-982023B77A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291FB9-A5AB-9EBE-BB13-E6A8A456A96D}"/>
              </a:ext>
            </a:extLst>
          </p:cNvPr>
          <p:cNvSpPr>
            <a:spLocks noGrp="1"/>
          </p:cNvSpPr>
          <p:nvPr>
            <p:ph type="sldNum" sz="quarter" idx="12"/>
          </p:nvPr>
        </p:nvSpPr>
        <p:spPr/>
        <p:txBody>
          <a:bodyPr/>
          <a:lstStyle/>
          <a:p>
            <a:fld id="{9A74A80C-5778-49E5-A000-7BF9B366B601}" type="slidenum">
              <a:rPr lang="en-US" smtClean="0"/>
              <a:t>203</a:t>
            </a:fld>
            <a:endParaRPr lang="en-US"/>
          </a:p>
        </p:txBody>
      </p:sp>
    </p:spTree>
    <p:extLst>
      <p:ext uri="{BB962C8B-B14F-4D97-AF65-F5344CB8AC3E}">
        <p14:creationId xmlns:p14="http://schemas.microsoft.com/office/powerpoint/2010/main" val="20628774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4FE6D-A905-91C6-3764-38AFA8E142E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E522B06-2527-0ADB-656C-256A2F618F37}"/>
              </a:ext>
            </a:extLst>
          </p:cNvPr>
          <p:cNvSpPr>
            <a:spLocks noGrp="1"/>
          </p:cNvSpPr>
          <p:nvPr>
            <p:ph idx="1"/>
          </p:nvPr>
        </p:nvSpPr>
        <p:spPr/>
        <p:txBody>
          <a:bodyPr>
            <a:normAutofit fontScale="32500" lnSpcReduction="20000"/>
          </a:bodyPr>
          <a:lstStyle/>
          <a:p>
            <a:pPr algn="l"/>
            <a:r>
              <a:rPr lang="en-US" b="0" i="0" dirty="0">
                <a:solidFill>
                  <a:srgbClr val="000000"/>
                </a:solidFill>
                <a:effectLst/>
                <a:latin typeface="Segoe UI" panose="020B0502040204020203" pitchFamily="34" charset="0"/>
              </a:rPr>
              <a:t>The Syntax For Class</a:t>
            </a:r>
          </a:p>
          <a:p>
            <a:pPr algn="l"/>
            <a:r>
              <a:rPr lang="en-US" b="0" i="0" dirty="0">
                <a:solidFill>
                  <a:srgbClr val="000000"/>
                </a:solidFill>
                <a:effectLst/>
                <a:latin typeface="Verdana" panose="020B0604030504040204" pitchFamily="34" charset="0"/>
              </a:rPr>
              <a:t>To create a class; write a period (.) character, followed by a class name. Then, define the CSS properties within curly braces {}:</a:t>
            </a:r>
          </a:p>
          <a:p>
            <a:pPr algn="l"/>
            <a:r>
              <a:rPr lang="en-US" b="0" i="0" dirty="0">
                <a:solidFill>
                  <a:srgbClr val="000000"/>
                </a:solidFill>
                <a:effectLst/>
                <a:latin typeface="Segoe UI" panose="020B0502040204020203" pitchFamily="34" charset="0"/>
              </a:rPr>
              <a:t>Example</a:t>
            </a:r>
          </a:p>
          <a:p>
            <a:pPr algn="l"/>
            <a:r>
              <a:rPr lang="en-US" b="0" i="0" dirty="0">
                <a:solidFill>
                  <a:srgbClr val="000000"/>
                </a:solidFill>
                <a:effectLst/>
                <a:latin typeface="Verdana" panose="020B0604030504040204" pitchFamily="34" charset="0"/>
              </a:rPr>
              <a:t>Create a class named "city":</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!DOCTYPE</a:t>
            </a:r>
            <a:r>
              <a:rPr lang="en-US" b="0" i="0" dirty="0">
                <a:solidFill>
                  <a:srgbClr val="FF0000"/>
                </a:solidFill>
                <a:effectLst/>
                <a:latin typeface="Consolas" panose="020B0609020204030204" pitchFamily="49" charset="0"/>
              </a:rPr>
              <a:t> html</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html</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head</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style</a:t>
            </a:r>
            <a:r>
              <a:rPr lang="en-US" b="0" i="0" dirty="0">
                <a:solidFill>
                  <a:srgbClr val="0000CD"/>
                </a:solidFill>
                <a:effectLst/>
                <a:latin typeface="Consolas" panose="020B0609020204030204" pitchFamily="49" charset="0"/>
              </a:rPr>
              <a:t>&gt;</a:t>
            </a:r>
            <a:br>
              <a:rPr lang="en-US" b="0" i="0" dirty="0">
                <a:solidFill>
                  <a:srgbClr val="A52A2A"/>
                </a:solidFill>
                <a:effectLst/>
                <a:latin typeface="Consolas" panose="020B0609020204030204" pitchFamily="49" charset="0"/>
              </a:rPr>
            </a:br>
            <a:r>
              <a:rPr lang="en-US" b="0" i="0" dirty="0">
                <a:solidFill>
                  <a:srgbClr val="A52A2A"/>
                </a:solidFill>
                <a:effectLst/>
                <a:latin typeface="Consolas" panose="020B0609020204030204" pitchFamily="49" charset="0"/>
              </a:rPr>
              <a:t>.city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background-color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tomato</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white</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padding</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10px</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br>
              <a:rPr lang="en-US" b="0" i="0" dirty="0">
                <a:solidFill>
                  <a:srgbClr val="A52A2A"/>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/style</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/head</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body</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h2</a:t>
            </a:r>
            <a:r>
              <a:rPr lang="en-US" b="0" i="0" dirty="0">
                <a:solidFill>
                  <a:srgbClr val="FF0000"/>
                </a:solidFill>
                <a:effectLst/>
                <a:latin typeface="Consolas" panose="020B0609020204030204" pitchFamily="49" charset="0"/>
              </a:rPr>
              <a:t> class</a:t>
            </a:r>
            <a:r>
              <a:rPr lang="en-US" b="0" i="0" dirty="0">
                <a:solidFill>
                  <a:srgbClr val="0000CD"/>
                </a:solidFill>
                <a:effectLst/>
                <a:latin typeface="Consolas" panose="020B0609020204030204" pitchFamily="49" charset="0"/>
              </a:rPr>
              <a:t>="city"&gt;</a:t>
            </a:r>
            <a:r>
              <a:rPr lang="en-US" b="0" i="0" dirty="0">
                <a:solidFill>
                  <a:srgbClr val="000000"/>
                </a:solidFill>
                <a:effectLst/>
                <a:latin typeface="Consolas" panose="020B0609020204030204" pitchFamily="49" charset="0"/>
              </a:rPr>
              <a:t>London</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/h2</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London is the capital of England.</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h2</a:t>
            </a:r>
            <a:r>
              <a:rPr lang="en-US" b="0" i="0" dirty="0">
                <a:solidFill>
                  <a:srgbClr val="FF0000"/>
                </a:solidFill>
                <a:effectLst/>
                <a:latin typeface="Consolas" panose="020B0609020204030204" pitchFamily="49" charset="0"/>
              </a:rPr>
              <a:t> class</a:t>
            </a:r>
            <a:r>
              <a:rPr lang="en-US" b="0" i="0" dirty="0">
                <a:solidFill>
                  <a:srgbClr val="0000CD"/>
                </a:solidFill>
                <a:effectLst/>
                <a:latin typeface="Consolas" panose="020B0609020204030204" pitchFamily="49" charset="0"/>
              </a:rPr>
              <a:t>="city"&gt;</a:t>
            </a:r>
            <a:r>
              <a:rPr lang="en-US" b="0" i="0" dirty="0">
                <a:solidFill>
                  <a:srgbClr val="000000"/>
                </a:solidFill>
                <a:effectLst/>
                <a:latin typeface="Consolas" panose="020B0609020204030204" pitchFamily="49" charset="0"/>
              </a:rPr>
              <a:t>Paris</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/h2</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Paris is the capital of France.</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h2</a:t>
            </a:r>
            <a:r>
              <a:rPr lang="en-US" b="0" i="0" dirty="0">
                <a:solidFill>
                  <a:srgbClr val="FF0000"/>
                </a:solidFill>
                <a:effectLst/>
                <a:latin typeface="Consolas" panose="020B0609020204030204" pitchFamily="49" charset="0"/>
              </a:rPr>
              <a:t> class</a:t>
            </a:r>
            <a:r>
              <a:rPr lang="en-US" b="0" i="0" dirty="0">
                <a:solidFill>
                  <a:srgbClr val="0000CD"/>
                </a:solidFill>
                <a:effectLst/>
                <a:latin typeface="Consolas" panose="020B0609020204030204" pitchFamily="49" charset="0"/>
              </a:rPr>
              <a:t>="city"&gt;</a:t>
            </a:r>
            <a:r>
              <a:rPr lang="en-US" b="0" i="0" dirty="0">
                <a:solidFill>
                  <a:srgbClr val="000000"/>
                </a:solidFill>
                <a:effectLst/>
                <a:latin typeface="Consolas" panose="020B0609020204030204" pitchFamily="49" charset="0"/>
              </a:rPr>
              <a:t>Tokyo</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/h2</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Tokyo is the capital of Japan.</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/body</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/html</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endParaRPr lang="en-US" b="0" i="0" dirty="0">
              <a:solidFill>
                <a:srgbClr val="000000"/>
              </a:solidFill>
              <a:effectLst/>
              <a:latin typeface="Consolas" panose="020B0609020204030204" pitchFamily="49" charset="0"/>
            </a:endParaRPr>
          </a:p>
          <a:p>
            <a:pPr algn="l"/>
            <a:r>
              <a:rPr lang="en-US" b="0" i="0" u="none" strike="noStrike" dirty="0">
                <a:solidFill>
                  <a:srgbClr val="FFFFFF"/>
                </a:solidFill>
                <a:effectLst/>
                <a:latin typeface="Source Sans Pro" panose="020B0503030403020204" pitchFamily="34" charset="0"/>
                <a:hlinkClick r:id="rId2"/>
              </a:rPr>
              <a:t>Try it Yourself »</a:t>
            </a:r>
            <a:endParaRPr lang="en-US" b="0" i="0" dirty="0">
              <a:solidFill>
                <a:srgbClr val="000000"/>
              </a:solidFill>
              <a:effectLst/>
              <a:latin typeface="Verdana" panose="020B0604030504040204" pitchFamily="34" charset="0"/>
            </a:endParaRPr>
          </a:p>
          <a:p>
            <a:br>
              <a:rPr lang="en-US" dirty="0"/>
            </a:br>
            <a:endParaRPr lang="en-US" dirty="0"/>
          </a:p>
        </p:txBody>
      </p:sp>
      <p:sp>
        <p:nvSpPr>
          <p:cNvPr id="4" name="Footer Placeholder 3">
            <a:extLst>
              <a:ext uri="{FF2B5EF4-FFF2-40B4-BE49-F238E27FC236}">
                <a16:creationId xmlns:a16="http://schemas.microsoft.com/office/drawing/2014/main" id="{A741B6B6-0EF8-DD9D-323B-E49E9FB7092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03265CB-6F73-E59E-29FA-9D5F7800109A}"/>
              </a:ext>
            </a:extLst>
          </p:cNvPr>
          <p:cNvSpPr>
            <a:spLocks noGrp="1"/>
          </p:cNvSpPr>
          <p:nvPr>
            <p:ph type="sldNum" sz="quarter" idx="12"/>
          </p:nvPr>
        </p:nvSpPr>
        <p:spPr/>
        <p:txBody>
          <a:bodyPr/>
          <a:lstStyle/>
          <a:p>
            <a:fld id="{9A74A80C-5778-49E5-A000-7BF9B366B601}" type="slidenum">
              <a:rPr lang="en-US" smtClean="0"/>
              <a:t>204</a:t>
            </a:fld>
            <a:endParaRPr lang="en-US"/>
          </a:p>
        </p:txBody>
      </p:sp>
    </p:spTree>
    <p:extLst>
      <p:ext uri="{BB962C8B-B14F-4D97-AF65-F5344CB8AC3E}">
        <p14:creationId xmlns:p14="http://schemas.microsoft.com/office/powerpoint/2010/main" val="326164779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05338-50A5-9996-9968-7331236120DF}"/>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8EC9AA6C-EE00-FCCC-0D2D-FFF2AA3B9ABC}"/>
              </a:ext>
            </a:extLst>
          </p:cNvPr>
          <p:cNvSpPr>
            <a:spLocks noGrp="1" noChangeArrowheads="1"/>
          </p:cNvSpPr>
          <p:nvPr>
            <p:ph idx="1"/>
          </p:nvPr>
        </p:nvSpPr>
        <p:spPr bwMode="auto">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Multiple Classes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HTML elements can belong to more than one class.</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To define multiple classes, separate the class names with a space, e.g. &lt;div class="city main"&gt;. The element will be styled according to all the classes specified.</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In the following example, the first </a:t>
            </a:r>
            <a:r>
              <a:rPr kumimoji="0" lang="en-US" altLang="en-US" sz="1100" b="0" i="0" u="none" strike="noStrike" cap="none" normalizeH="0" baseline="0">
                <a:ln>
                  <a:noFill/>
                </a:ln>
                <a:solidFill>
                  <a:srgbClr val="DC143C"/>
                </a:solidFill>
                <a:effectLst/>
                <a:latin typeface="Consolas" panose="020B0609020204030204" pitchFamily="49" charset="0"/>
              </a:rPr>
              <a:t>&lt;h2&gt;</a:t>
            </a:r>
            <a:r>
              <a:rPr kumimoji="0" lang="en-US" altLang="en-US" sz="1100" b="0" i="0" u="none" strike="noStrike" cap="none" normalizeH="0" baseline="0">
                <a:ln>
                  <a:noFill/>
                </a:ln>
                <a:solidFill>
                  <a:srgbClr val="000000"/>
                </a:solidFill>
                <a:effectLst/>
                <a:latin typeface="Verdana" panose="020B0604030504040204" pitchFamily="34" charset="0"/>
              </a:rPr>
              <a:t> element belongs to both the </a:t>
            </a:r>
            <a:r>
              <a:rPr kumimoji="0" lang="en-US" altLang="en-US" sz="1100" b="0" i="0" u="none" strike="noStrike" cap="none" normalizeH="0" baseline="0">
                <a:ln>
                  <a:noFill/>
                </a:ln>
                <a:solidFill>
                  <a:srgbClr val="DC143C"/>
                </a:solidFill>
                <a:effectLst/>
                <a:latin typeface="Consolas" panose="020B0609020204030204" pitchFamily="49" charset="0"/>
              </a:rPr>
              <a:t>city</a:t>
            </a:r>
            <a:r>
              <a:rPr kumimoji="0" lang="en-US" altLang="en-US" sz="1100" b="0" i="0" u="none" strike="noStrike" cap="none" normalizeH="0" baseline="0">
                <a:ln>
                  <a:noFill/>
                </a:ln>
                <a:solidFill>
                  <a:srgbClr val="000000"/>
                </a:solidFill>
                <a:effectLst/>
                <a:latin typeface="Verdana" panose="020B0604030504040204" pitchFamily="34" charset="0"/>
              </a:rPr>
              <a:t> class and also to the </a:t>
            </a:r>
            <a:r>
              <a:rPr kumimoji="0" lang="en-US" altLang="en-US" sz="1100" b="0" i="0" u="none" strike="noStrike" cap="none" normalizeH="0" baseline="0">
                <a:ln>
                  <a:noFill/>
                </a:ln>
                <a:solidFill>
                  <a:srgbClr val="DC143C"/>
                </a:solidFill>
                <a:effectLst/>
                <a:latin typeface="Consolas" panose="020B0609020204030204" pitchFamily="49" charset="0"/>
              </a:rPr>
              <a:t>main</a:t>
            </a:r>
            <a:r>
              <a:rPr kumimoji="0" lang="en-US" altLang="en-US" sz="1100" b="0" i="0" u="none" strike="noStrike" cap="none" normalizeH="0" baseline="0">
                <a:ln>
                  <a:noFill/>
                </a:ln>
                <a:solidFill>
                  <a:srgbClr val="000000"/>
                </a:solidFill>
                <a:effectLst/>
                <a:latin typeface="Verdana" panose="020B0604030504040204" pitchFamily="34" charset="0"/>
              </a:rPr>
              <a:t> class, and will get the CSS styles from both of the classes: </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FF0000"/>
                </a:solidFill>
                <a:effectLst/>
                <a:latin typeface="Consolas" panose="020B0609020204030204" pitchFamily="49" charset="0"/>
              </a:rPr>
              <a:t> class</a:t>
            </a:r>
            <a:r>
              <a:rPr kumimoji="0" lang="en-US" altLang="en-US" sz="1100" b="0" i="0" u="none" strike="noStrike" cap="none" normalizeH="0" baseline="0">
                <a:ln>
                  <a:noFill/>
                </a:ln>
                <a:solidFill>
                  <a:srgbClr val="0000CD"/>
                </a:solidFill>
                <a:effectLst/>
                <a:latin typeface="Consolas" panose="020B0609020204030204" pitchFamily="49" charset="0"/>
              </a:rPr>
              <a:t>="city main"&gt;</a:t>
            </a:r>
            <a:r>
              <a:rPr kumimoji="0" lang="en-US" altLang="en-US" sz="1100" b="0" i="0" u="none" strike="noStrike" cap="none" normalizeH="0" baseline="0">
                <a:ln>
                  <a:noFill/>
                </a:ln>
                <a:solidFill>
                  <a:srgbClr val="000000"/>
                </a:solidFill>
                <a:effectLst/>
                <a:latin typeface="Consolas" panose="020B0609020204030204" pitchFamily="49" charset="0"/>
              </a:rPr>
              <a:t>London</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FF0000"/>
                </a:solidFill>
                <a:effectLst/>
                <a:latin typeface="Consolas" panose="020B0609020204030204" pitchFamily="49" charset="0"/>
              </a:rPr>
              <a:t> class</a:t>
            </a:r>
            <a:r>
              <a:rPr kumimoji="0" lang="en-US" altLang="en-US" sz="1100" b="0" i="0" u="none" strike="noStrike" cap="none" normalizeH="0" baseline="0">
                <a:ln>
                  <a:noFill/>
                </a:ln>
                <a:solidFill>
                  <a:srgbClr val="0000CD"/>
                </a:solidFill>
                <a:effectLst/>
                <a:latin typeface="Consolas" panose="020B0609020204030204" pitchFamily="49" charset="0"/>
              </a:rPr>
              <a:t>="city"&gt;</a:t>
            </a:r>
            <a:r>
              <a:rPr kumimoji="0" lang="en-US" altLang="en-US" sz="1100" b="0" i="0" u="none" strike="noStrike" cap="none" normalizeH="0" baseline="0">
                <a:ln>
                  <a:noFill/>
                </a:ln>
                <a:solidFill>
                  <a:srgbClr val="000000"/>
                </a:solidFill>
                <a:effectLst/>
                <a:latin typeface="Consolas" panose="020B0609020204030204" pitchFamily="49" charset="0"/>
              </a:rPr>
              <a:t>Paris</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FF0000"/>
                </a:solidFill>
                <a:effectLst/>
                <a:latin typeface="Consolas" panose="020B0609020204030204" pitchFamily="49" charset="0"/>
              </a:rPr>
              <a:t> class</a:t>
            </a:r>
            <a:r>
              <a:rPr kumimoji="0" lang="en-US" altLang="en-US" sz="1100" b="0" i="0" u="none" strike="noStrike" cap="none" normalizeH="0" baseline="0">
                <a:ln>
                  <a:noFill/>
                </a:ln>
                <a:solidFill>
                  <a:srgbClr val="0000CD"/>
                </a:solidFill>
                <a:effectLst/>
                <a:latin typeface="Consolas" panose="020B0609020204030204" pitchFamily="49" charset="0"/>
              </a:rPr>
              <a:t>="city"&gt;</a:t>
            </a:r>
            <a:r>
              <a:rPr kumimoji="0" lang="en-US" altLang="en-US" sz="1100" b="0" i="0" u="none" strike="noStrike" cap="none" normalizeH="0" baseline="0">
                <a:ln>
                  <a:noFill/>
                </a:ln>
                <a:solidFill>
                  <a:srgbClr val="000000"/>
                </a:solidFill>
                <a:effectLst/>
                <a:latin typeface="Consolas" panose="020B0609020204030204" pitchFamily="49" charset="0"/>
              </a:rPr>
              <a:t>Tokyo</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1A4D421-C1AD-0A99-2465-5537448FA2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41ECB0-122C-A586-C923-3925314A7502}"/>
              </a:ext>
            </a:extLst>
          </p:cNvPr>
          <p:cNvSpPr>
            <a:spLocks noGrp="1"/>
          </p:cNvSpPr>
          <p:nvPr>
            <p:ph type="sldNum" sz="quarter" idx="12"/>
          </p:nvPr>
        </p:nvSpPr>
        <p:spPr/>
        <p:txBody>
          <a:bodyPr/>
          <a:lstStyle/>
          <a:p>
            <a:fld id="{9A74A80C-5778-49E5-A000-7BF9B366B601}" type="slidenum">
              <a:rPr lang="en-US" smtClean="0"/>
              <a:t>205</a:t>
            </a:fld>
            <a:endParaRPr lang="en-US"/>
          </a:p>
        </p:txBody>
      </p:sp>
    </p:spTree>
    <p:extLst>
      <p:ext uri="{BB962C8B-B14F-4D97-AF65-F5344CB8AC3E}">
        <p14:creationId xmlns:p14="http://schemas.microsoft.com/office/powerpoint/2010/main" val="348764637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D066E-28AE-1DE9-6476-2DD74FC13BC6}"/>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E855FF98-CD77-ED83-79CD-F308FF986E8D}"/>
              </a:ext>
            </a:extLst>
          </p:cNvPr>
          <p:cNvSpPr>
            <a:spLocks noGrp="1" noChangeArrowheads="1"/>
          </p:cNvSpPr>
          <p:nvPr>
            <p:ph idx="1"/>
          </p:nvPr>
        </p:nvSpPr>
        <p:spPr bwMode="auto">
          <a:prstGeom prst="rect">
            <a:avLst/>
          </a:prstGeom>
          <a:solidFill>
            <a:srgbClr val="4CAF5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10791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Different Elements Can Share Same Class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Different HTML elements can point to the same class name.</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In the following example, both </a:t>
            </a:r>
            <a:r>
              <a:rPr kumimoji="0" lang="en-US" altLang="en-US" sz="1100" b="0" i="0" u="none" strike="noStrike" cap="none" normalizeH="0" baseline="0">
                <a:ln>
                  <a:noFill/>
                </a:ln>
                <a:solidFill>
                  <a:srgbClr val="DC143C"/>
                </a:solidFill>
                <a:effectLst/>
                <a:latin typeface="Consolas" panose="020B0609020204030204" pitchFamily="49" charset="0"/>
              </a:rPr>
              <a:t>&lt;h2&gt;</a:t>
            </a:r>
            <a:r>
              <a:rPr kumimoji="0" lang="en-US" altLang="en-US" sz="1100" b="0" i="0" u="none" strike="noStrike" cap="none" normalizeH="0" baseline="0">
                <a:ln>
                  <a:noFill/>
                </a:ln>
                <a:solidFill>
                  <a:srgbClr val="000000"/>
                </a:solidFill>
                <a:effectLst/>
                <a:latin typeface="Verdana" panose="020B0604030504040204" pitchFamily="34" charset="0"/>
              </a:rPr>
              <a:t> and </a:t>
            </a:r>
            <a:r>
              <a:rPr kumimoji="0" lang="en-US" altLang="en-US" sz="1100" b="0" i="0" u="none" strike="noStrike" cap="none" normalizeH="0" baseline="0">
                <a:ln>
                  <a:noFill/>
                </a:ln>
                <a:solidFill>
                  <a:srgbClr val="DC143C"/>
                </a:solidFill>
                <a:effectLst/>
                <a:latin typeface="Consolas" panose="020B0609020204030204" pitchFamily="49" charset="0"/>
              </a:rPr>
              <a:t>&lt;p&gt;</a:t>
            </a:r>
            <a:r>
              <a:rPr kumimoji="0" lang="en-US" altLang="en-US" sz="1100" b="0" i="0" u="none" strike="noStrike" cap="none" normalizeH="0" baseline="0">
                <a:ln>
                  <a:noFill/>
                </a:ln>
                <a:solidFill>
                  <a:srgbClr val="000000"/>
                </a:solidFill>
                <a:effectLst/>
                <a:latin typeface="Verdana" panose="020B0604030504040204" pitchFamily="34" charset="0"/>
              </a:rPr>
              <a:t> point to the "city" class and will share the same style:</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FF0000"/>
                </a:solidFill>
                <a:effectLst/>
                <a:latin typeface="Consolas" panose="020B0609020204030204" pitchFamily="49" charset="0"/>
              </a:rPr>
              <a:t> class</a:t>
            </a:r>
            <a:r>
              <a:rPr kumimoji="0" lang="en-US" altLang="en-US" sz="1100" b="0" i="0" u="none" strike="noStrike" cap="none" normalizeH="0" baseline="0">
                <a:ln>
                  <a:noFill/>
                </a:ln>
                <a:solidFill>
                  <a:srgbClr val="0000CD"/>
                </a:solidFill>
                <a:effectLst/>
                <a:latin typeface="Consolas" panose="020B0609020204030204" pitchFamily="49" charset="0"/>
              </a:rPr>
              <a:t>="city"&gt;</a:t>
            </a:r>
            <a:r>
              <a:rPr kumimoji="0" lang="en-US" altLang="en-US" sz="1100" b="0" i="0" u="none" strike="noStrike" cap="none" normalizeH="0" baseline="0">
                <a:ln>
                  <a:noFill/>
                </a:ln>
                <a:solidFill>
                  <a:srgbClr val="000000"/>
                </a:solidFill>
                <a:effectLst/>
                <a:latin typeface="Consolas" panose="020B0609020204030204" pitchFamily="49" charset="0"/>
              </a:rPr>
              <a:t>Paris</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FF0000"/>
                </a:solidFill>
                <a:effectLst/>
                <a:latin typeface="Consolas" panose="020B0609020204030204" pitchFamily="49" charset="0"/>
              </a:rPr>
              <a:t> class</a:t>
            </a:r>
            <a:r>
              <a:rPr kumimoji="0" lang="en-US" altLang="en-US" sz="1100" b="0" i="0" u="none" strike="noStrike" cap="none" normalizeH="0" baseline="0">
                <a:ln>
                  <a:noFill/>
                </a:ln>
                <a:solidFill>
                  <a:srgbClr val="0000CD"/>
                </a:solidFill>
                <a:effectLst/>
                <a:latin typeface="Consolas" panose="020B0609020204030204" pitchFamily="49" charset="0"/>
              </a:rPr>
              <a:t>="city"&gt;</a:t>
            </a:r>
            <a:r>
              <a:rPr kumimoji="0" lang="en-US" altLang="en-US" sz="1100" b="0" i="0" u="none" strike="noStrike" cap="none" normalizeH="0" baseline="0">
                <a:ln>
                  <a:noFill/>
                </a:ln>
                <a:solidFill>
                  <a:srgbClr val="000000"/>
                </a:solidFill>
                <a:effectLst/>
                <a:latin typeface="Consolas" panose="020B0609020204030204" pitchFamily="49" charset="0"/>
              </a:rPr>
              <a:t>Paris is the capital of France</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endParaRPr kumimoji="0" lang="en-US" altLang="en-US" sz="1200" b="0" i="0" u="none" strike="noStrike" cap="none" normalizeH="0" baseline="0">
              <a:ln>
                <a:noFill/>
              </a:ln>
              <a:solidFill>
                <a:srgbClr val="FFFFFF"/>
              </a:solidFill>
              <a:effectLst/>
              <a:latin typeface="Source Sans Pro" panose="020B0503030403020204" pitchFamily="34" charset="0"/>
              <a:hlinkClick r:id="rId2"/>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FFFF"/>
                </a:solidFill>
                <a:effectLst/>
                <a:latin typeface="Source Sans Pro" panose="020B0503030403020204" pitchFamily="34" charset="0"/>
                <a:hlinkClick r:id="rId2"/>
              </a:rPr>
              <a:t>Try it Yourself »</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7B817162-AFA0-CF64-4993-6EF35FE813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215CF7-D2E0-9884-06E3-39E4DF2BC1E9}"/>
              </a:ext>
            </a:extLst>
          </p:cNvPr>
          <p:cNvSpPr>
            <a:spLocks noGrp="1"/>
          </p:cNvSpPr>
          <p:nvPr>
            <p:ph type="sldNum" sz="quarter" idx="12"/>
          </p:nvPr>
        </p:nvSpPr>
        <p:spPr/>
        <p:txBody>
          <a:bodyPr/>
          <a:lstStyle/>
          <a:p>
            <a:fld id="{9A74A80C-5778-49E5-A000-7BF9B366B601}" type="slidenum">
              <a:rPr lang="en-US" smtClean="0"/>
              <a:t>206</a:t>
            </a:fld>
            <a:endParaRPr lang="en-US"/>
          </a:p>
        </p:txBody>
      </p:sp>
    </p:spTree>
    <p:extLst>
      <p:ext uri="{BB962C8B-B14F-4D97-AF65-F5344CB8AC3E}">
        <p14:creationId xmlns:p14="http://schemas.microsoft.com/office/powerpoint/2010/main" val="398185156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A750E-DA1F-7184-DD1E-9DDFDE05028B}"/>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F5A3E141-7B1F-5C9F-6278-B6D91D36F8DA}"/>
              </a:ext>
            </a:extLst>
          </p:cNvPr>
          <p:cNvSpPr>
            <a:spLocks noGrp="1" noChangeArrowheads="1"/>
          </p:cNvSpPr>
          <p:nvPr>
            <p:ph idx="1"/>
          </p:nvPr>
        </p:nvSpPr>
        <p:spPr bwMode="auto">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Use of The class Attribute in JavaScript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class name can also be used by JavaScript to perform certain tasks for specific elements.</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JavaScript can access elements with a specific class name with the </a:t>
            </a:r>
            <a:r>
              <a:rPr kumimoji="0" lang="en-US" altLang="en-US" sz="1100" b="0" i="0" u="none" strike="noStrike" cap="none" normalizeH="0" baseline="0">
                <a:ln>
                  <a:noFill/>
                </a:ln>
                <a:solidFill>
                  <a:srgbClr val="DC143C"/>
                </a:solidFill>
                <a:effectLst/>
                <a:latin typeface="Consolas" panose="020B0609020204030204" pitchFamily="49" charset="0"/>
              </a:rPr>
              <a:t>getElementsByClassName()</a:t>
            </a:r>
            <a:r>
              <a:rPr kumimoji="0" lang="en-US" altLang="en-US" sz="1100" b="0" i="0" u="none" strike="noStrike" cap="none" normalizeH="0" baseline="0">
                <a:ln>
                  <a:noFill/>
                </a:ln>
                <a:solidFill>
                  <a:srgbClr val="000000"/>
                </a:solidFill>
                <a:effectLst/>
                <a:latin typeface="Verdana" panose="020B0604030504040204" pitchFamily="34" charset="0"/>
              </a:rPr>
              <a:t> method:</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Click on a button to hide all elements with the class name "city":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script</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function</a:t>
            </a:r>
            <a:r>
              <a:rPr kumimoji="0" lang="en-US" altLang="en-US" sz="1100" b="0" i="0" u="none" strike="noStrike" cap="none" normalizeH="0" baseline="0">
                <a:ln>
                  <a:noFill/>
                </a:ln>
                <a:solidFill>
                  <a:srgbClr val="000000"/>
                </a:solidFill>
                <a:effectLst/>
                <a:latin typeface="Consolas" panose="020B0609020204030204" pitchFamily="49" charset="0"/>
              </a:rPr>
              <a:t> myFunction() {</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var</a:t>
            </a:r>
            <a:r>
              <a:rPr kumimoji="0" lang="en-US" altLang="en-US" sz="1100" b="0" i="0" u="none" strike="noStrike" cap="none" normalizeH="0" baseline="0">
                <a:ln>
                  <a:noFill/>
                </a:ln>
                <a:solidFill>
                  <a:srgbClr val="000000"/>
                </a:solidFill>
                <a:effectLst/>
                <a:latin typeface="Consolas" panose="020B0609020204030204" pitchFamily="49" charset="0"/>
              </a:rPr>
              <a:t> x = </a:t>
            </a:r>
            <a:r>
              <a:rPr kumimoji="0" lang="en-US" altLang="en-US" sz="1100" b="1" i="0" u="none" strike="noStrike" cap="none" normalizeH="0" baseline="0">
                <a:ln>
                  <a:noFill/>
                </a:ln>
                <a:solidFill>
                  <a:srgbClr val="000000"/>
                </a:solidFill>
                <a:effectLst/>
                <a:latin typeface="Consolas" panose="020B0609020204030204" pitchFamily="49" charset="0"/>
              </a:rPr>
              <a:t>document.getElementsByClassName(</a:t>
            </a:r>
            <a:r>
              <a:rPr kumimoji="0" lang="en-US" altLang="en-US" sz="1100" b="1" i="0" u="none" strike="noStrike" cap="none" normalizeH="0" baseline="0">
                <a:ln>
                  <a:noFill/>
                </a:ln>
                <a:solidFill>
                  <a:srgbClr val="A52A2A"/>
                </a:solidFill>
                <a:effectLst/>
                <a:latin typeface="Consolas" panose="020B0609020204030204" pitchFamily="49" charset="0"/>
              </a:rPr>
              <a:t>"city"</a:t>
            </a:r>
            <a:r>
              <a:rPr kumimoji="0" lang="en-US" altLang="en-US" sz="1100" b="1"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for</a:t>
            </a: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var</a:t>
            </a:r>
            <a:r>
              <a:rPr kumimoji="0" lang="en-US" altLang="en-US" sz="1100" b="0" i="0" u="none" strike="noStrike" cap="none" normalizeH="0" baseline="0">
                <a:ln>
                  <a:noFill/>
                </a:ln>
                <a:solidFill>
                  <a:srgbClr val="000000"/>
                </a:solidFill>
                <a:effectLst/>
                <a:latin typeface="Consolas" panose="020B0609020204030204" pitchFamily="49" charset="0"/>
              </a:rPr>
              <a:t> i = </a:t>
            </a:r>
            <a:r>
              <a:rPr kumimoji="0" lang="en-US" altLang="en-US" sz="1100" b="0" i="0" u="none" strike="noStrike" cap="none" normalizeH="0" baseline="0">
                <a:ln>
                  <a:noFill/>
                </a:ln>
                <a:solidFill>
                  <a:srgbClr val="FF0000"/>
                </a:solidFill>
                <a:effectLst/>
                <a:latin typeface="Consolas" panose="020B0609020204030204" pitchFamily="49" charset="0"/>
              </a:rPr>
              <a:t>0</a:t>
            </a:r>
            <a:r>
              <a:rPr kumimoji="0" lang="en-US" altLang="en-US" sz="1100" b="0" i="0" u="none" strike="noStrike" cap="none" normalizeH="0" baseline="0">
                <a:ln>
                  <a:noFill/>
                </a:ln>
                <a:solidFill>
                  <a:srgbClr val="000000"/>
                </a:solidFill>
                <a:effectLst/>
                <a:latin typeface="Consolas" panose="020B0609020204030204" pitchFamily="49" charset="0"/>
              </a:rPr>
              <a:t>; i &lt; x.length; i++) {</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x[i].style.display = </a:t>
            </a:r>
            <a:r>
              <a:rPr kumimoji="0" lang="en-US" altLang="en-US" sz="1100" b="0" i="0" u="none" strike="noStrike" cap="none" normalizeH="0" baseline="0">
                <a:ln>
                  <a:noFill/>
                </a:ln>
                <a:solidFill>
                  <a:srgbClr val="A52A2A"/>
                </a:solidFill>
                <a:effectLst/>
                <a:latin typeface="Consolas" panose="020B0609020204030204" pitchFamily="49" charset="0"/>
              </a:rPr>
              <a:t>"none"</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/script</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CB00D9F-ED1D-D97E-B528-846F4E7476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4E2940-2871-50DA-0150-94E1220FAFBB}"/>
              </a:ext>
            </a:extLst>
          </p:cNvPr>
          <p:cNvSpPr>
            <a:spLocks noGrp="1"/>
          </p:cNvSpPr>
          <p:nvPr>
            <p:ph type="sldNum" sz="quarter" idx="12"/>
          </p:nvPr>
        </p:nvSpPr>
        <p:spPr/>
        <p:txBody>
          <a:bodyPr/>
          <a:lstStyle/>
          <a:p>
            <a:fld id="{9A74A80C-5778-49E5-A000-7BF9B366B601}" type="slidenum">
              <a:rPr lang="en-US" smtClean="0"/>
              <a:t>207</a:t>
            </a:fld>
            <a:endParaRPr lang="en-US"/>
          </a:p>
        </p:txBody>
      </p:sp>
    </p:spTree>
    <p:extLst>
      <p:ext uri="{BB962C8B-B14F-4D97-AF65-F5344CB8AC3E}">
        <p14:creationId xmlns:p14="http://schemas.microsoft.com/office/powerpoint/2010/main" val="383985257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3DE16-E031-2989-CFCD-B6E702D1E82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DAE510-4BF5-C335-DB2A-1A34290AAC61}"/>
              </a:ext>
            </a:extLst>
          </p:cNvPr>
          <p:cNvSpPr>
            <a:spLocks noGrp="1"/>
          </p:cNvSpPr>
          <p:nvPr>
            <p:ph idx="1"/>
          </p:nvPr>
        </p:nvSpPr>
        <p:spPr/>
        <p:txBody>
          <a:bodyPr/>
          <a:lstStyle/>
          <a:p>
            <a:endParaRPr lang="en-US" dirty="0"/>
          </a:p>
        </p:txBody>
      </p:sp>
      <p:sp>
        <p:nvSpPr>
          <p:cNvPr id="4" name="Rectangle 1">
            <a:extLst>
              <a:ext uri="{FF2B5EF4-FFF2-40B4-BE49-F238E27FC236}">
                <a16:creationId xmlns:a16="http://schemas.microsoft.com/office/drawing/2014/main" id="{EEAD775D-14A3-637F-2937-3B338EC015A6}"/>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52352" tIns="133308" rIns="-152352" bIns="13330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Don't worry if you don't understand the code in the example above.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You will learn more about JavaScript in our </a:t>
            </a:r>
            <a:r>
              <a:rPr kumimoji="0" lang="en-US" altLang="en-US" sz="1100" b="0" i="0" u="none" strike="noStrike" cap="none" normalizeH="0" baseline="0">
                <a:ln>
                  <a:noFill/>
                </a:ln>
                <a:solidFill>
                  <a:srgbClr val="000000"/>
                </a:solidFill>
                <a:effectLst/>
                <a:latin typeface="Verdana" panose="020B0604030504040204" pitchFamily="34" charset="0"/>
                <a:hlinkClick r:id="rId2"/>
              </a:rPr>
              <a:t>HTML JavaScript</a:t>
            </a:r>
            <a:r>
              <a:rPr kumimoji="0" lang="en-US" altLang="en-US" sz="1100" b="0" i="0" u="none" strike="noStrike" cap="none" normalizeH="0" baseline="0">
                <a:ln>
                  <a:noFill/>
                </a:ln>
                <a:solidFill>
                  <a:srgbClr val="000000"/>
                </a:solidFill>
                <a:effectLst/>
                <a:latin typeface="Verdana" panose="020B0604030504040204" pitchFamily="34" charset="0"/>
              </a:rPr>
              <a:t> chapter, or you can study our </a:t>
            </a:r>
            <a:r>
              <a:rPr kumimoji="0" lang="en-US" altLang="en-US" sz="1100" b="0" i="0" u="none" strike="noStrike" cap="none" normalizeH="0" baseline="0">
                <a:ln>
                  <a:noFill/>
                </a:ln>
                <a:solidFill>
                  <a:srgbClr val="000000"/>
                </a:solidFill>
                <a:effectLst/>
                <a:latin typeface="Verdana" panose="020B0604030504040204" pitchFamily="34" charset="0"/>
                <a:hlinkClick r:id="rId3"/>
              </a:rPr>
              <a:t>JavaScript Tutorial</a:t>
            </a:r>
            <a:r>
              <a:rPr kumimoji="0" lang="en-US" altLang="en-US" sz="1100" b="0" i="0" u="none" strike="noStrike" cap="none" normalizeH="0" baseline="0">
                <a:ln>
                  <a:noFill/>
                </a:ln>
                <a:solidFill>
                  <a:srgbClr val="000000"/>
                </a:solidFill>
                <a:effectLst/>
                <a:latin typeface="Verdana" panose="020B060403050404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6879A199-87C2-55BA-770F-31FD8F7A8C0A}"/>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3">
            <a:extLst>
              <a:ext uri="{FF2B5EF4-FFF2-40B4-BE49-F238E27FC236}">
                <a16:creationId xmlns:a16="http://schemas.microsoft.com/office/drawing/2014/main" id="{EACF4E68-EEDE-30CD-F887-D645D0A8BC0B}"/>
              </a:ext>
            </a:extLst>
          </p:cNvPr>
          <p:cNvSpPr>
            <a:spLocks noChangeArrowheads="1"/>
          </p:cNvSpPr>
          <p:nvPr/>
        </p:nvSpPr>
        <p:spPr bwMode="auto">
          <a:xfrm>
            <a:off x="0" y="473075"/>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Chapter Summary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000000"/>
                </a:solidFill>
                <a:effectLst/>
                <a:latin typeface="Verdana" panose="020B0604030504040204" pitchFamily="34" charset="0"/>
              </a:rPr>
              <a:t>The HTML </a:t>
            </a:r>
            <a:r>
              <a:rPr kumimoji="0" lang="en-US" altLang="en-US" sz="1100" b="0" i="0" u="none" strike="noStrike" cap="none" normalizeH="0" baseline="0">
                <a:ln>
                  <a:noFill/>
                </a:ln>
                <a:solidFill>
                  <a:srgbClr val="DC143C"/>
                </a:solidFill>
                <a:effectLst/>
                <a:latin typeface="Consolas" panose="020B0609020204030204" pitchFamily="49" charset="0"/>
              </a:rPr>
              <a:t>class</a:t>
            </a:r>
            <a:r>
              <a:rPr kumimoji="0" lang="en-US" altLang="en-US" sz="1100" b="0" i="0" u="none" strike="noStrike" cap="none" normalizeH="0" baseline="0">
                <a:ln>
                  <a:noFill/>
                </a:ln>
                <a:solidFill>
                  <a:srgbClr val="000000"/>
                </a:solidFill>
                <a:effectLst/>
                <a:latin typeface="Verdana" panose="020B0604030504040204" pitchFamily="34" charset="0"/>
              </a:rPr>
              <a:t> attribute specifies one or more class names for an element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000000"/>
                </a:solidFill>
                <a:effectLst/>
                <a:latin typeface="Verdana" panose="020B0604030504040204" pitchFamily="34" charset="0"/>
              </a:rPr>
              <a:t>Classes are used by CSS and JavaScript to select and access specific elements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000000"/>
                </a:solidFill>
                <a:effectLst/>
                <a:latin typeface="Verdana" panose="020B0604030504040204" pitchFamily="34" charset="0"/>
              </a:rPr>
              <a:t>The </a:t>
            </a:r>
            <a:r>
              <a:rPr kumimoji="0" lang="en-US" altLang="en-US" sz="1100" b="0" i="0" u="none" strike="noStrike" cap="none" normalizeH="0" baseline="0">
                <a:ln>
                  <a:noFill/>
                </a:ln>
                <a:solidFill>
                  <a:srgbClr val="DC143C"/>
                </a:solidFill>
                <a:effectLst/>
                <a:latin typeface="Consolas" panose="020B0609020204030204" pitchFamily="49" charset="0"/>
              </a:rPr>
              <a:t>class</a:t>
            </a:r>
            <a:r>
              <a:rPr kumimoji="0" lang="en-US" altLang="en-US" sz="1100" b="0" i="0" u="none" strike="noStrike" cap="none" normalizeH="0" baseline="0">
                <a:ln>
                  <a:noFill/>
                </a:ln>
                <a:solidFill>
                  <a:srgbClr val="000000"/>
                </a:solidFill>
                <a:effectLst/>
                <a:latin typeface="Verdana" panose="020B0604030504040204" pitchFamily="34" charset="0"/>
              </a:rPr>
              <a:t> attribute can be used on any HTML element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000000"/>
                </a:solidFill>
                <a:effectLst/>
                <a:latin typeface="Verdana" panose="020B0604030504040204" pitchFamily="34" charset="0"/>
              </a:rPr>
              <a:t>The class name is case sensitive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000000"/>
                </a:solidFill>
                <a:effectLst/>
                <a:latin typeface="Verdana" panose="020B0604030504040204" pitchFamily="34" charset="0"/>
              </a:rPr>
              <a:t>Different HTML elements can point to the same class name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000000"/>
                </a:solidFill>
                <a:effectLst/>
                <a:latin typeface="Verdana" panose="020B0604030504040204" pitchFamily="34" charset="0"/>
              </a:rPr>
              <a:t>JavaScript can access elements with a specific class name with the </a:t>
            </a:r>
            <a:r>
              <a:rPr kumimoji="0" lang="en-US" altLang="en-US" sz="1100" b="0" i="0" u="none" strike="noStrike" cap="none" normalizeH="0" baseline="0">
                <a:ln>
                  <a:noFill/>
                </a:ln>
                <a:solidFill>
                  <a:srgbClr val="DC143C"/>
                </a:solidFill>
                <a:effectLst/>
                <a:latin typeface="Consolas" panose="020B0609020204030204" pitchFamily="49" charset="0"/>
              </a:rPr>
              <a:t>getElementsByClassName()</a:t>
            </a:r>
            <a:r>
              <a:rPr kumimoji="0" lang="en-US" altLang="en-US" sz="1100" b="0" i="0" u="none" strike="noStrike" cap="none" normalizeH="0" baseline="0">
                <a:ln>
                  <a:noFill/>
                </a:ln>
                <a:solidFill>
                  <a:srgbClr val="000000"/>
                </a:solidFill>
                <a:effectLst/>
                <a:latin typeface="Verdana" panose="020B0604030504040204" pitchFamily="34" charset="0"/>
              </a:rPr>
              <a:t> method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10513BA9-DCC0-543C-E9B3-68AA5C02098C}"/>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F43C88DD-2133-1D30-EBB4-09B919222B5A}"/>
              </a:ext>
            </a:extLst>
          </p:cNvPr>
          <p:cNvSpPr>
            <a:spLocks noGrp="1"/>
          </p:cNvSpPr>
          <p:nvPr>
            <p:ph type="sldNum" sz="quarter" idx="12"/>
          </p:nvPr>
        </p:nvSpPr>
        <p:spPr/>
        <p:txBody>
          <a:bodyPr/>
          <a:lstStyle/>
          <a:p>
            <a:fld id="{9A74A80C-5778-49E5-A000-7BF9B366B601}" type="slidenum">
              <a:rPr lang="en-US" smtClean="0"/>
              <a:t>208</a:t>
            </a:fld>
            <a:endParaRPr lang="en-US"/>
          </a:p>
        </p:txBody>
      </p:sp>
    </p:spTree>
    <p:extLst>
      <p:ext uri="{BB962C8B-B14F-4D97-AF65-F5344CB8AC3E}">
        <p14:creationId xmlns:p14="http://schemas.microsoft.com/office/powerpoint/2010/main" val="8615549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8D64-A9F5-64F5-6331-827258EF372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555ACE-A190-5FBC-01C4-00511F38B76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A33FDE3-612E-1A9C-BCE9-AE77939B7C15}"/>
              </a:ext>
            </a:extLst>
          </p:cNvPr>
          <p:cNvPicPr>
            <a:picLocks noChangeAspect="1"/>
          </p:cNvPicPr>
          <p:nvPr/>
        </p:nvPicPr>
        <p:blipFill>
          <a:blip r:embed="rId2"/>
          <a:stretch>
            <a:fillRect/>
          </a:stretch>
        </p:blipFill>
        <p:spPr>
          <a:xfrm>
            <a:off x="838200" y="180975"/>
            <a:ext cx="7762875" cy="5886450"/>
          </a:xfrm>
          <a:prstGeom prst="rect">
            <a:avLst/>
          </a:prstGeom>
        </p:spPr>
      </p:pic>
      <p:sp>
        <p:nvSpPr>
          <p:cNvPr id="6" name="Footer Placeholder 5">
            <a:extLst>
              <a:ext uri="{FF2B5EF4-FFF2-40B4-BE49-F238E27FC236}">
                <a16:creationId xmlns:a16="http://schemas.microsoft.com/office/drawing/2014/main" id="{52B28DF9-AE6E-EAE9-4E26-F33DCF08C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C240C0-B33D-B0A3-432E-5A2E292D2696}"/>
              </a:ext>
            </a:extLst>
          </p:cNvPr>
          <p:cNvSpPr>
            <a:spLocks noGrp="1"/>
          </p:cNvSpPr>
          <p:nvPr>
            <p:ph type="sldNum" sz="quarter" idx="12"/>
          </p:nvPr>
        </p:nvSpPr>
        <p:spPr/>
        <p:txBody>
          <a:bodyPr/>
          <a:lstStyle/>
          <a:p>
            <a:fld id="{9A74A80C-5778-49E5-A000-7BF9B366B601}" type="slidenum">
              <a:rPr lang="en-US" smtClean="0"/>
              <a:t>209</a:t>
            </a:fld>
            <a:endParaRPr lang="en-US"/>
          </a:p>
        </p:txBody>
      </p:sp>
    </p:spTree>
    <p:extLst>
      <p:ext uri="{BB962C8B-B14F-4D97-AF65-F5344CB8AC3E}">
        <p14:creationId xmlns:p14="http://schemas.microsoft.com/office/powerpoint/2010/main" val="41962516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92EB1-8799-A637-07BF-A6D4B09DDDBE}"/>
              </a:ext>
            </a:extLst>
          </p:cNvPr>
          <p:cNvSpPr>
            <a:spLocks noGrp="1"/>
          </p:cNvSpPr>
          <p:nvPr>
            <p:ph type="title"/>
          </p:nvPr>
        </p:nvSpPr>
        <p:spPr/>
        <p:txBody>
          <a:bodyPr>
            <a:normAutofit/>
          </a:bodyPr>
          <a:lstStyle/>
          <a:p>
            <a:endParaRPr lang="en-US" dirty="0"/>
          </a:p>
        </p:txBody>
      </p:sp>
      <p:sp>
        <p:nvSpPr>
          <p:cNvPr id="3" name="Content Placeholder 2">
            <a:extLst>
              <a:ext uri="{FF2B5EF4-FFF2-40B4-BE49-F238E27FC236}">
                <a16:creationId xmlns:a16="http://schemas.microsoft.com/office/drawing/2014/main" id="{AF2E3127-882F-D7B4-E3B7-C2807880B845}"/>
              </a:ext>
            </a:extLst>
          </p:cNvPr>
          <p:cNvSpPr>
            <a:spLocks noGrp="1"/>
          </p:cNvSpPr>
          <p:nvPr>
            <p:ph idx="1"/>
          </p:nvPr>
        </p:nvSpPr>
        <p:spPr/>
        <p:txBody>
          <a:bodyPr/>
          <a:lstStyle/>
          <a:p>
            <a:r>
              <a:rPr kumimoji="0" lang="en-US" altLang="en-US" sz="2800" b="0" i="0" u="none" strike="noStrike" cap="none" normalizeH="0" baseline="0" dirty="0">
                <a:ln>
                  <a:noFill/>
                </a:ln>
                <a:solidFill>
                  <a:srgbClr val="000000"/>
                </a:solidFill>
                <a:effectLst/>
                <a:latin typeface="Verdana" panose="020B0604030504040204" pitchFamily="34" charset="0"/>
              </a:rPr>
              <a:t>The HTML </a:t>
            </a:r>
            <a:r>
              <a:rPr kumimoji="0" lang="en-US" altLang="en-US" sz="2800" b="0" i="0" u="none" strike="noStrike" cap="none" normalizeH="0" baseline="0" dirty="0">
                <a:ln>
                  <a:noFill/>
                </a:ln>
                <a:solidFill>
                  <a:srgbClr val="DC143C"/>
                </a:solidFill>
                <a:effectLst/>
                <a:latin typeface="Consolas" panose="020B0609020204030204" pitchFamily="49" charset="0"/>
              </a:rPr>
              <a:t>style</a:t>
            </a:r>
            <a:r>
              <a:rPr kumimoji="0" lang="en-US" altLang="en-US" sz="2800" b="0" i="0" u="none" strike="noStrike" cap="none" normalizeH="0" baseline="0" dirty="0">
                <a:ln>
                  <a:noFill/>
                </a:ln>
                <a:solidFill>
                  <a:srgbClr val="000000"/>
                </a:solidFill>
                <a:effectLst/>
                <a:latin typeface="Verdana" panose="020B0604030504040204" pitchFamily="34" charset="0"/>
              </a:rPr>
              <a:t> attribute is used to add styles to an element, such as color, font, size, and more.</a:t>
            </a:r>
            <a:endParaRPr kumimoji="0" lang="en-US" altLang="en-US" sz="4000" b="0" i="0" u="none" strike="noStrike" cap="none" normalizeH="0" baseline="0" dirty="0">
              <a:ln>
                <a:noFill/>
              </a:ln>
              <a:solidFill>
                <a:schemeClr val="tx1"/>
              </a:solidFill>
              <a:effectLst/>
              <a:latin typeface="Arial" panose="020B0604020202020204" pitchFamily="34" charset="0"/>
            </a:endParaRPr>
          </a:p>
          <a:p>
            <a:endParaRPr lang="en-US" dirty="0"/>
          </a:p>
        </p:txBody>
      </p:sp>
      <p:sp>
        <p:nvSpPr>
          <p:cNvPr id="4" name="Rectangle 1">
            <a:extLst>
              <a:ext uri="{FF2B5EF4-FFF2-40B4-BE49-F238E27FC236}">
                <a16:creationId xmlns:a16="http://schemas.microsoft.com/office/drawing/2014/main" id="{82D78CEB-8082-0A57-D6BF-1C017A7065D0}"/>
              </a:ext>
            </a:extLst>
          </p:cNvPr>
          <p:cNvSpPr>
            <a:spLocks noChangeArrowheads="1"/>
          </p:cNvSpPr>
          <p:nvPr/>
        </p:nvSpPr>
        <p:spPr bwMode="auto">
          <a:xfrm>
            <a:off x="0" y="-44509"/>
            <a:ext cx="0"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52352" tIns="133308" rIns="-152352" bIns="13330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E7E49B84-F867-280A-F520-32D781341382}"/>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3">
            <a:extLst>
              <a:ext uri="{FF2B5EF4-FFF2-40B4-BE49-F238E27FC236}">
                <a16:creationId xmlns:a16="http://schemas.microsoft.com/office/drawing/2014/main" id="{A64DB369-3705-B48E-F02A-26D9FE2EA07F}"/>
              </a:ext>
            </a:extLst>
          </p:cNvPr>
          <p:cNvSpPr>
            <a:spLocks noChangeArrowheads="1"/>
          </p:cNvSpPr>
          <p:nvPr/>
        </p:nvSpPr>
        <p:spPr bwMode="auto">
          <a:xfrm>
            <a:off x="1028700" y="2762769"/>
            <a:ext cx="5994400" cy="2781488"/>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FF0000"/>
                </a:solidFill>
                <a:effectLst/>
                <a:latin typeface="Verdana" panose="020B0604030504040204" pitchFamily="34" charset="0"/>
              </a:rPr>
              <a:t>I am Red</a:t>
            </a:r>
            <a:endParaRPr kumimoji="0" lang="en-US" altLang="en-US" sz="2000" b="0" i="0" u="none" strike="noStrike" cap="none" normalizeH="0" baseline="0" dirty="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FF"/>
                </a:solidFill>
                <a:effectLst/>
                <a:latin typeface="Verdana" panose="020B0604030504040204" pitchFamily="34" charset="0"/>
              </a:rPr>
              <a:t>I am Blue</a:t>
            </a:r>
            <a:endParaRPr kumimoji="0" lang="en-US" altLang="en-US" sz="2000" b="0" i="0" u="none" strike="noStrike" cap="none" normalizeH="0" baseline="0" dirty="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Verdana" panose="020B0604030504040204" pitchFamily="34" charset="0"/>
              </a:rPr>
              <a:t>I am Big</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F489EF11-A9CA-ED96-5E47-578DE74DB49E}"/>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7AF3686B-C325-78AE-D3B8-74CB9F18604F}"/>
              </a:ext>
            </a:extLst>
          </p:cNvPr>
          <p:cNvSpPr>
            <a:spLocks noGrp="1"/>
          </p:cNvSpPr>
          <p:nvPr>
            <p:ph type="sldNum" sz="quarter" idx="12"/>
          </p:nvPr>
        </p:nvSpPr>
        <p:spPr/>
        <p:txBody>
          <a:bodyPr/>
          <a:lstStyle/>
          <a:p>
            <a:fld id="{9A74A80C-5778-49E5-A000-7BF9B366B601}" type="slidenum">
              <a:rPr lang="en-US" smtClean="0"/>
              <a:t>21</a:t>
            </a:fld>
            <a:endParaRPr lang="en-US"/>
          </a:p>
        </p:txBody>
      </p:sp>
    </p:spTree>
    <p:extLst>
      <p:ext uri="{BB962C8B-B14F-4D97-AF65-F5344CB8AC3E}">
        <p14:creationId xmlns:p14="http://schemas.microsoft.com/office/powerpoint/2010/main" val="139930946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4ED2C-1E35-25CA-AECB-4AF4072948D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FFA8B31-4104-2A40-3BBC-0E4028430B91}"/>
              </a:ext>
            </a:extLst>
          </p:cNvPr>
          <p:cNvSpPr>
            <a:spLocks noGrp="1"/>
          </p:cNvSpPr>
          <p:nvPr>
            <p:ph idx="1"/>
          </p:nvPr>
        </p:nvSpPr>
        <p:spPr/>
        <p:txBody>
          <a:bodyPr>
            <a:normAutofit fontScale="70000" lnSpcReduction="20000"/>
          </a:bodyPr>
          <a:lstStyle/>
          <a:p>
            <a:pPr algn="l"/>
            <a:r>
              <a:rPr lang="en-US" b="0" i="0" dirty="0">
                <a:solidFill>
                  <a:srgbClr val="000000"/>
                </a:solidFill>
                <a:effectLst/>
                <a:latin typeface="Segoe UI" panose="020B0502040204020203" pitchFamily="34" charset="0"/>
              </a:rPr>
              <a:t>Example</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!DOCTYPE</a:t>
            </a:r>
            <a:r>
              <a:rPr lang="en-US" b="0" i="0" dirty="0">
                <a:solidFill>
                  <a:srgbClr val="FF0000"/>
                </a:solidFill>
                <a:effectLst/>
                <a:latin typeface="Consolas" panose="020B0609020204030204" pitchFamily="49" charset="0"/>
              </a:rPr>
              <a:t> html</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html</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head</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style</a:t>
            </a:r>
            <a:r>
              <a:rPr lang="en-US" b="0" i="0" dirty="0">
                <a:solidFill>
                  <a:srgbClr val="0000CD"/>
                </a:solidFill>
                <a:effectLst/>
                <a:latin typeface="Consolas" panose="020B0609020204030204" pitchFamily="49" charset="0"/>
              </a:rPr>
              <a:t>&gt;</a:t>
            </a:r>
            <a:br>
              <a:rPr lang="en-US" b="0" i="0" dirty="0">
                <a:solidFill>
                  <a:srgbClr val="A52A2A"/>
                </a:solidFill>
                <a:effectLst/>
                <a:latin typeface="Consolas" panose="020B0609020204030204" pitchFamily="49" charset="0"/>
              </a:rPr>
            </a:br>
            <a:r>
              <a:rPr lang="en-US" b="0" i="0" dirty="0">
                <a:solidFill>
                  <a:srgbClr val="A52A2A"/>
                </a:solidFill>
                <a:effectLst/>
                <a:latin typeface="Consolas" panose="020B0609020204030204" pitchFamily="49" charset="0"/>
              </a:rPr>
              <a:t>#myHeader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background-color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a:t>
            </a:r>
            <a:r>
              <a:rPr lang="en-US" b="0" i="0" dirty="0" err="1">
                <a:solidFill>
                  <a:srgbClr val="0000CD"/>
                </a:solidFill>
                <a:effectLst/>
                <a:latin typeface="Consolas" panose="020B0609020204030204" pitchFamily="49" charset="0"/>
              </a:rPr>
              <a:t>lightblue</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black</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padding</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40px</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text-align</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center</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br>
              <a:rPr lang="en-US" b="0" i="0" dirty="0">
                <a:solidFill>
                  <a:srgbClr val="A52A2A"/>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/style</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/head</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body</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FF0000"/>
                </a:solidFill>
                <a:effectLst/>
                <a:latin typeface="Consolas" panose="020B0609020204030204" pitchFamily="49" charset="0"/>
              </a:rPr>
              <a:t> id</a:t>
            </a:r>
            <a:r>
              <a:rPr lang="en-US" b="0" i="0" dirty="0">
                <a:solidFill>
                  <a:srgbClr val="0000CD"/>
                </a:solidFill>
                <a:effectLst/>
                <a:latin typeface="Consolas" panose="020B0609020204030204" pitchFamily="49" charset="0"/>
              </a:rPr>
              <a:t>="</a:t>
            </a:r>
            <a:r>
              <a:rPr lang="en-US" b="0" i="0" dirty="0" err="1">
                <a:solidFill>
                  <a:srgbClr val="0000CD"/>
                </a:solidFill>
                <a:effectLst/>
                <a:latin typeface="Consolas" panose="020B0609020204030204" pitchFamily="49" charset="0"/>
              </a:rPr>
              <a:t>myHeader</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My Header</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/body</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/html</a:t>
            </a:r>
            <a:r>
              <a:rPr lang="en-US" b="0" i="0" dirty="0">
                <a:solidFill>
                  <a:srgbClr val="0000CD"/>
                </a:solidFill>
                <a:effectLst/>
                <a:latin typeface="Consolas" panose="020B0609020204030204" pitchFamily="49" charset="0"/>
              </a:rPr>
              <a:t>&gt;</a:t>
            </a:r>
            <a:endParaRPr lang="en-US" b="0" i="0" dirty="0">
              <a:solidFill>
                <a:srgbClr val="000000"/>
              </a:solidFill>
              <a:effectLst/>
              <a:latin typeface="Consolas" panose="020B0609020204030204" pitchFamily="49" charset="0"/>
            </a:endParaRPr>
          </a:p>
          <a:p>
            <a:endParaRPr lang="en-US" dirty="0"/>
          </a:p>
        </p:txBody>
      </p:sp>
      <p:sp>
        <p:nvSpPr>
          <p:cNvPr id="4" name="Footer Placeholder 3">
            <a:extLst>
              <a:ext uri="{FF2B5EF4-FFF2-40B4-BE49-F238E27FC236}">
                <a16:creationId xmlns:a16="http://schemas.microsoft.com/office/drawing/2014/main" id="{6D6594F6-AFCB-7749-BB60-53D57EDE00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575BA5-B627-F1E4-240B-E4F5227F74D5}"/>
              </a:ext>
            </a:extLst>
          </p:cNvPr>
          <p:cNvSpPr>
            <a:spLocks noGrp="1"/>
          </p:cNvSpPr>
          <p:nvPr>
            <p:ph type="sldNum" sz="quarter" idx="12"/>
          </p:nvPr>
        </p:nvSpPr>
        <p:spPr/>
        <p:txBody>
          <a:bodyPr/>
          <a:lstStyle/>
          <a:p>
            <a:fld id="{9A74A80C-5778-49E5-A000-7BF9B366B601}" type="slidenum">
              <a:rPr lang="en-US" smtClean="0"/>
              <a:t>210</a:t>
            </a:fld>
            <a:endParaRPr lang="en-US"/>
          </a:p>
        </p:txBody>
      </p:sp>
    </p:spTree>
    <p:extLst>
      <p:ext uri="{BB962C8B-B14F-4D97-AF65-F5344CB8AC3E}">
        <p14:creationId xmlns:p14="http://schemas.microsoft.com/office/powerpoint/2010/main" val="263069566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56297-0E74-B9AE-9A70-014EDC9DB89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2FAB748-7A87-2A90-7176-47B0A223E59C}"/>
              </a:ext>
            </a:extLst>
          </p:cNvPr>
          <p:cNvSpPr>
            <a:spLocks noGrp="1"/>
          </p:cNvSpPr>
          <p:nvPr>
            <p:ph idx="1"/>
          </p:nvPr>
        </p:nvSpPr>
        <p:spPr/>
        <p:txBody>
          <a:bodyPr/>
          <a:lstStyle/>
          <a:p>
            <a:pPr algn="l"/>
            <a:r>
              <a:rPr lang="en-US" b="0" i="0" dirty="0">
                <a:solidFill>
                  <a:srgbClr val="000000"/>
                </a:solidFill>
                <a:effectLst/>
                <a:latin typeface="Segoe UI" panose="020B0502040204020203" pitchFamily="34" charset="0"/>
              </a:rPr>
              <a:t>Difference Between Class and ID</a:t>
            </a:r>
          </a:p>
          <a:p>
            <a:pPr algn="l"/>
            <a:r>
              <a:rPr lang="en-US" b="0" i="0" dirty="0">
                <a:solidFill>
                  <a:srgbClr val="000000"/>
                </a:solidFill>
                <a:effectLst/>
                <a:latin typeface="Verdana" panose="020B0604030504040204" pitchFamily="34" charset="0"/>
              </a:rPr>
              <a:t>A class name can be used by multiple HTML elements, while an id name must only be used by one HTML element within the page:</a:t>
            </a:r>
          </a:p>
          <a:p>
            <a:endParaRPr lang="en-US" dirty="0"/>
          </a:p>
        </p:txBody>
      </p:sp>
      <p:sp>
        <p:nvSpPr>
          <p:cNvPr id="4" name="Footer Placeholder 3">
            <a:extLst>
              <a:ext uri="{FF2B5EF4-FFF2-40B4-BE49-F238E27FC236}">
                <a16:creationId xmlns:a16="http://schemas.microsoft.com/office/drawing/2014/main" id="{DE3E82C0-2FB0-DC77-5680-76FC5BCF42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30269D-FA23-64B8-5CA4-9EC9A6E6765A}"/>
              </a:ext>
            </a:extLst>
          </p:cNvPr>
          <p:cNvSpPr>
            <a:spLocks noGrp="1"/>
          </p:cNvSpPr>
          <p:nvPr>
            <p:ph type="sldNum" sz="quarter" idx="12"/>
          </p:nvPr>
        </p:nvSpPr>
        <p:spPr/>
        <p:txBody>
          <a:bodyPr/>
          <a:lstStyle/>
          <a:p>
            <a:fld id="{9A74A80C-5778-49E5-A000-7BF9B366B601}" type="slidenum">
              <a:rPr lang="en-US" smtClean="0"/>
              <a:t>211</a:t>
            </a:fld>
            <a:endParaRPr lang="en-US"/>
          </a:p>
        </p:txBody>
      </p:sp>
    </p:spTree>
    <p:extLst>
      <p:ext uri="{BB962C8B-B14F-4D97-AF65-F5344CB8AC3E}">
        <p14:creationId xmlns:p14="http://schemas.microsoft.com/office/powerpoint/2010/main" val="327100790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23CF9-F5B0-D928-15EC-D57B25C10C5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11C8E69-DA9A-BDC6-5EC3-906950A0D3F7}"/>
              </a:ext>
            </a:extLst>
          </p:cNvPr>
          <p:cNvSpPr>
            <a:spLocks noGrp="1"/>
          </p:cNvSpPr>
          <p:nvPr>
            <p:ph idx="1"/>
          </p:nvPr>
        </p:nvSpPr>
        <p:spPr/>
        <p:txBody>
          <a:bodyPr>
            <a:normAutofit fontScale="47500" lnSpcReduction="20000"/>
          </a:bodyPr>
          <a:lstStyle/>
          <a:p>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style</a:t>
            </a:r>
            <a:r>
              <a:rPr lang="en-US" b="0" i="0" dirty="0">
                <a:solidFill>
                  <a:srgbClr val="0000CD"/>
                </a:solidFill>
                <a:effectLst/>
                <a:latin typeface="Consolas" panose="020B0609020204030204" pitchFamily="49" charset="0"/>
              </a:rPr>
              <a:t>&gt;</a:t>
            </a:r>
            <a:br>
              <a:rPr lang="en-US" b="0" i="0" dirty="0">
                <a:solidFill>
                  <a:srgbClr val="A52A2A"/>
                </a:solidFill>
                <a:effectLst/>
                <a:latin typeface="Consolas" panose="020B0609020204030204" pitchFamily="49" charset="0"/>
              </a:rPr>
            </a:br>
            <a:r>
              <a:rPr lang="en-US" b="0" i="0" dirty="0">
                <a:solidFill>
                  <a:srgbClr val="008000"/>
                </a:solidFill>
                <a:effectLst/>
                <a:latin typeface="Consolas" panose="020B0609020204030204" pitchFamily="49" charset="0"/>
              </a:rPr>
              <a:t>/* Style the element with the id "</a:t>
            </a:r>
            <a:r>
              <a:rPr lang="en-US" b="0" i="0" dirty="0" err="1">
                <a:solidFill>
                  <a:srgbClr val="008000"/>
                </a:solidFill>
                <a:effectLst/>
                <a:latin typeface="Consolas" panose="020B0609020204030204" pitchFamily="49" charset="0"/>
              </a:rPr>
              <a:t>myHeader</a:t>
            </a:r>
            <a:r>
              <a:rPr lang="en-US" b="0" i="0" dirty="0">
                <a:solidFill>
                  <a:srgbClr val="008000"/>
                </a:solidFill>
                <a:effectLst/>
                <a:latin typeface="Consolas" panose="020B0609020204030204" pitchFamily="49" charset="0"/>
              </a:rPr>
              <a:t>" */</a:t>
            </a:r>
            <a:br>
              <a:rPr lang="en-US" b="0" i="0" dirty="0">
                <a:solidFill>
                  <a:srgbClr val="A52A2A"/>
                </a:solidFill>
                <a:effectLst/>
                <a:latin typeface="Consolas" panose="020B0609020204030204" pitchFamily="49" charset="0"/>
              </a:rPr>
            </a:br>
            <a:r>
              <a:rPr lang="en-US" b="1" i="0" dirty="0">
                <a:solidFill>
                  <a:srgbClr val="A52A2A"/>
                </a:solidFill>
                <a:effectLst/>
                <a:latin typeface="Consolas" panose="020B0609020204030204" pitchFamily="49" charset="0"/>
              </a:rPr>
              <a:t>#myHeader</a:t>
            </a:r>
            <a:r>
              <a:rPr lang="en-US" b="0" i="0" dirty="0">
                <a:solidFill>
                  <a:srgbClr val="A52A2A"/>
                </a:solidFill>
                <a:effectLst/>
                <a:latin typeface="Consolas" panose="020B0609020204030204" pitchFamily="49" charset="0"/>
              </a:rPr>
              <a:t>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background-color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a:t>
            </a:r>
            <a:r>
              <a:rPr lang="en-US" b="0" i="0" dirty="0" err="1">
                <a:solidFill>
                  <a:srgbClr val="0000CD"/>
                </a:solidFill>
                <a:effectLst/>
                <a:latin typeface="Consolas" panose="020B0609020204030204" pitchFamily="49" charset="0"/>
              </a:rPr>
              <a:t>lightblue</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black</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padding</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40px</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text-align</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center</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br>
              <a:rPr lang="en-US" b="0" i="0" dirty="0">
                <a:solidFill>
                  <a:srgbClr val="A52A2A"/>
                </a:solidFill>
                <a:effectLst/>
                <a:latin typeface="Consolas" panose="020B0609020204030204" pitchFamily="49" charset="0"/>
              </a:rPr>
            </a:br>
            <a:br>
              <a:rPr lang="en-US" b="0" i="0" dirty="0">
                <a:solidFill>
                  <a:srgbClr val="A52A2A"/>
                </a:solidFill>
                <a:effectLst/>
                <a:latin typeface="Consolas" panose="020B0609020204030204" pitchFamily="49" charset="0"/>
              </a:rPr>
            </a:br>
            <a:r>
              <a:rPr lang="en-US" b="0" i="0" dirty="0">
                <a:solidFill>
                  <a:srgbClr val="008000"/>
                </a:solidFill>
                <a:effectLst/>
                <a:latin typeface="Consolas" panose="020B0609020204030204" pitchFamily="49" charset="0"/>
              </a:rPr>
              <a:t>/* Style all elements with the class name "city" */</a:t>
            </a:r>
            <a:br>
              <a:rPr lang="en-US" b="0" i="0" dirty="0">
                <a:solidFill>
                  <a:srgbClr val="A52A2A"/>
                </a:solidFill>
                <a:effectLst/>
                <a:latin typeface="Consolas" panose="020B0609020204030204" pitchFamily="49" charset="0"/>
              </a:rPr>
            </a:br>
            <a:r>
              <a:rPr lang="en-US" b="1" i="0" dirty="0">
                <a:solidFill>
                  <a:srgbClr val="A52A2A"/>
                </a:solidFill>
                <a:effectLst/>
                <a:latin typeface="Consolas" panose="020B0609020204030204" pitchFamily="49" charset="0"/>
              </a:rPr>
              <a:t>.city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background-color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tomato</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white</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padding</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10px</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br>
              <a:rPr lang="en-US" b="0" i="0" dirty="0">
                <a:solidFill>
                  <a:srgbClr val="A52A2A"/>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/style</a:t>
            </a:r>
            <a:r>
              <a:rPr lang="en-US" b="0" i="0" dirty="0">
                <a:solidFill>
                  <a:srgbClr val="0000CD"/>
                </a:solidFill>
                <a:effectLst/>
                <a:latin typeface="Consolas" panose="020B0609020204030204" pitchFamily="49" charset="0"/>
              </a:rPr>
              <a:t>&gt;</a:t>
            </a:r>
            <a:br>
              <a:rPr lang="en-US" dirty="0"/>
            </a:br>
            <a:br>
              <a:rPr lang="en-US" dirty="0"/>
            </a:br>
            <a:r>
              <a:rPr lang="en-US" b="0" i="0" dirty="0">
                <a:solidFill>
                  <a:srgbClr val="008000"/>
                </a:solidFill>
                <a:effectLst/>
                <a:latin typeface="Consolas" panose="020B0609020204030204" pitchFamily="49" charset="0"/>
              </a:rPr>
              <a:t>&lt;!-- An element with a unique id --&gt;</a:t>
            </a:r>
            <a:br>
              <a:rPr lang="en-US" dirty="0"/>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FF0000"/>
                </a:solidFill>
                <a:effectLst/>
                <a:latin typeface="Consolas" panose="020B0609020204030204" pitchFamily="49" charset="0"/>
              </a:rPr>
              <a:t> id</a:t>
            </a:r>
            <a:r>
              <a:rPr lang="en-US" b="0" i="0" dirty="0">
                <a:solidFill>
                  <a:srgbClr val="0000CD"/>
                </a:solidFill>
                <a:effectLst/>
                <a:latin typeface="Consolas" panose="020B0609020204030204" pitchFamily="49" charset="0"/>
              </a:rPr>
              <a:t>="</a:t>
            </a:r>
            <a:r>
              <a:rPr lang="en-US" b="0" i="0" dirty="0" err="1">
                <a:solidFill>
                  <a:srgbClr val="0000CD"/>
                </a:solidFill>
                <a:effectLst/>
                <a:latin typeface="Consolas" panose="020B0609020204030204" pitchFamily="49" charset="0"/>
              </a:rPr>
              <a:t>myHeader</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My Cities</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0000CD"/>
                </a:solidFill>
                <a:effectLst/>
                <a:latin typeface="Consolas" panose="020B0609020204030204" pitchFamily="49" charset="0"/>
              </a:rPr>
              <a:t>&gt;</a:t>
            </a:r>
            <a:br>
              <a:rPr lang="en-US" dirty="0"/>
            </a:br>
            <a:br>
              <a:rPr lang="en-US" dirty="0"/>
            </a:br>
            <a:r>
              <a:rPr lang="en-US" b="0" i="0" dirty="0">
                <a:solidFill>
                  <a:srgbClr val="008000"/>
                </a:solidFill>
                <a:effectLst/>
                <a:latin typeface="Consolas" panose="020B0609020204030204" pitchFamily="49" charset="0"/>
              </a:rPr>
              <a:t>&lt;!-- Multiple elements with same class --&gt;</a:t>
            </a:r>
            <a:br>
              <a:rPr lang="en-US" dirty="0"/>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h2</a:t>
            </a:r>
            <a:r>
              <a:rPr lang="en-US" b="0" i="0" dirty="0">
                <a:solidFill>
                  <a:srgbClr val="FF0000"/>
                </a:solidFill>
                <a:effectLst/>
                <a:latin typeface="Consolas" panose="020B0609020204030204" pitchFamily="49" charset="0"/>
              </a:rPr>
              <a:t> class</a:t>
            </a:r>
            <a:r>
              <a:rPr lang="en-US" b="0" i="0" dirty="0">
                <a:solidFill>
                  <a:srgbClr val="0000CD"/>
                </a:solidFill>
                <a:effectLst/>
                <a:latin typeface="Consolas" panose="020B0609020204030204" pitchFamily="49" charset="0"/>
              </a:rPr>
              <a:t>="city"&gt;</a:t>
            </a:r>
            <a:r>
              <a:rPr lang="en-US" b="0" i="0" dirty="0">
                <a:solidFill>
                  <a:srgbClr val="000000"/>
                </a:solidFill>
                <a:effectLst/>
                <a:latin typeface="Consolas" panose="020B0609020204030204" pitchFamily="49" charset="0"/>
              </a:rPr>
              <a:t>London</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/h2</a:t>
            </a:r>
            <a:r>
              <a:rPr lang="en-US" b="0" i="0" dirty="0">
                <a:solidFill>
                  <a:srgbClr val="0000CD"/>
                </a:solidFill>
                <a:effectLst/>
                <a:latin typeface="Consolas" panose="020B0609020204030204" pitchFamily="49" charset="0"/>
              </a:rPr>
              <a:t>&gt;</a:t>
            </a:r>
            <a:br>
              <a:rPr lang="en-US" dirty="0"/>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London is the capital of England.</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br>
              <a:rPr lang="en-US" dirty="0"/>
            </a:br>
            <a:br>
              <a:rPr lang="en-US" dirty="0"/>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h2</a:t>
            </a:r>
            <a:r>
              <a:rPr lang="en-US" b="0" i="0" dirty="0">
                <a:solidFill>
                  <a:srgbClr val="FF0000"/>
                </a:solidFill>
                <a:effectLst/>
                <a:latin typeface="Consolas" panose="020B0609020204030204" pitchFamily="49" charset="0"/>
              </a:rPr>
              <a:t> class</a:t>
            </a:r>
            <a:r>
              <a:rPr lang="en-US" b="0" i="0" dirty="0">
                <a:solidFill>
                  <a:srgbClr val="0000CD"/>
                </a:solidFill>
                <a:effectLst/>
                <a:latin typeface="Consolas" panose="020B0609020204030204" pitchFamily="49" charset="0"/>
              </a:rPr>
              <a:t>="city"&gt;</a:t>
            </a:r>
            <a:r>
              <a:rPr lang="en-US" b="0" i="0" dirty="0">
                <a:solidFill>
                  <a:srgbClr val="000000"/>
                </a:solidFill>
                <a:effectLst/>
                <a:latin typeface="Consolas" panose="020B0609020204030204" pitchFamily="49" charset="0"/>
              </a:rPr>
              <a:t>Paris</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/h2</a:t>
            </a:r>
            <a:r>
              <a:rPr lang="en-US" b="0" i="0" dirty="0">
                <a:solidFill>
                  <a:srgbClr val="0000CD"/>
                </a:solidFill>
                <a:effectLst/>
                <a:latin typeface="Consolas" panose="020B0609020204030204" pitchFamily="49" charset="0"/>
              </a:rPr>
              <a:t>&gt;</a:t>
            </a:r>
            <a:br>
              <a:rPr lang="en-US" dirty="0"/>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Paris is the capital of France.</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br>
              <a:rPr lang="en-US" dirty="0"/>
            </a:br>
            <a:br>
              <a:rPr lang="en-US" dirty="0"/>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h2</a:t>
            </a:r>
            <a:r>
              <a:rPr lang="en-US" b="0" i="0" dirty="0">
                <a:solidFill>
                  <a:srgbClr val="FF0000"/>
                </a:solidFill>
                <a:effectLst/>
                <a:latin typeface="Consolas" panose="020B0609020204030204" pitchFamily="49" charset="0"/>
              </a:rPr>
              <a:t> class</a:t>
            </a:r>
            <a:r>
              <a:rPr lang="en-US" b="0" i="0" dirty="0">
                <a:solidFill>
                  <a:srgbClr val="0000CD"/>
                </a:solidFill>
                <a:effectLst/>
                <a:latin typeface="Consolas" panose="020B0609020204030204" pitchFamily="49" charset="0"/>
              </a:rPr>
              <a:t>="city"&gt;</a:t>
            </a:r>
            <a:r>
              <a:rPr lang="en-US" b="0" i="0" dirty="0">
                <a:solidFill>
                  <a:srgbClr val="000000"/>
                </a:solidFill>
                <a:effectLst/>
                <a:latin typeface="Consolas" panose="020B0609020204030204" pitchFamily="49" charset="0"/>
              </a:rPr>
              <a:t>Tokyo</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/h2</a:t>
            </a:r>
            <a:r>
              <a:rPr lang="en-US" b="0" i="0" dirty="0">
                <a:solidFill>
                  <a:srgbClr val="0000CD"/>
                </a:solidFill>
                <a:effectLst/>
                <a:latin typeface="Consolas" panose="020B0609020204030204" pitchFamily="49" charset="0"/>
              </a:rPr>
              <a:t>&gt;</a:t>
            </a:r>
            <a:br>
              <a:rPr lang="en-US" dirty="0"/>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Tokyo is the capital of Japan.</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endParaRPr lang="en-US" dirty="0"/>
          </a:p>
        </p:txBody>
      </p:sp>
      <p:sp>
        <p:nvSpPr>
          <p:cNvPr id="4" name="Footer Placeholder 3">
            <a:extLst>
              <a:ext uri="{FF2B5EF4-FFF2-40B4-BE49-F238E27FC236}">
                <a16:creationId xmlns:a16="http://schemas.microsoft.com/office/drawing/2014/main" id="{ED9DE9B4-D152-4E91-F8E0-CE288FF86F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7427325-105C-FC6B-2725-B447D8A207D3}"/>
              </a:ext>
            </a:extLst>
          </p:cNvPr>
          <p:cNvSpPr>
            <a:spLocks noGrp="1"/>
          </p:cNvSpPr>
          <p:nvPr>
            <p:ph type="sldNum" sz="quarter" idx="12"/>
          </p:nvPr>
        </p:nvSpPr>
        <p:spPr/>
        <p:txBody>
          <a:bodyPr/>
          <a:lstStyle/>
          <a:p>
            <a:fld id="{9A74A80C-5778-49E5-A000-7BF9B366B601}" type="slidenum">
              <a:rPr lang="en-US" smtClean="0"/>
              <a:t>212</a:t>
            </a:fld>
            <a:endParaRPr lang="en-US"/>
          </a:p>
        </p:txBody>
      </p:sp>
    </p:spTree>
    <p:extLst>
      <p:ext uri="{BB962C8B-B14F-4D97-AF65-F5344CB8AC3E}">
        <p14:creationId xmlns:p14="http://schemas.microsoft.com/office/powerpoint/2010/main" val="273121691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A0864-046B-FA6D-B478-2E1DBB9E245E}"/>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0CE80087-00D6-1602-8923-655D33C37137}"/>
              </a:ext>
            </a:extLst>
          </p:cNvPr>
          <p:cNvSpPr>
            <a:spLocks noGrp="1" noChangeArrowheads="1"/>
          </p:cNvSpPr>
          <p:nvPr>
            <p:ph idx="1"/>
          </p:nvPr>
        </p:nvSpPr>
        <p:spPr bwMode="auto">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First, create a bookmark with the </a:t>
            </a:r>
            <a:r>
              <a:rPr kumimoji="0" lang="en-US" altLang="en-US" sz="1100" b="0" i="0" u="none" strike="noStrike" cap="none" normalizeH="0" baseline="0">
                <a:ln>
                  <a:noFill/>
                </a:ln>
                <a:solidFill>
                  <a:srgbClr val="DC143C"/>
                </a:solidFill>
                <a:effectLst/>
                <a:latin typeface="Consolas" panose="020B0609020204030204" pitchFamily="49" charset="0"/>
              </a:rPr>
              <a:t>id</a:t>
            </a:r>
            <a:r>
              <a:rPr kumimoji="0" lang="en-US" altLang="en-US" sz="1100" b="0" i="0" u="none" strike="noStrike" cap="none" normalizeH="0" baseline="0">
                <a:ln>
                  <a:noFill/>
                </a:ln>
                <a:solidFill>
                  <a:srgbClr val="000000"/>
                </a:solidFill>
                <a:effectLst/>
                <a:latin typeface="Verdana" panose="020B0604030504040204" pitchFamily="34" charset="0"/>
              </a:rPr>
              <a:t> attribute:</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FF0000"/>
                </a:solidFill>
                <a:effectLst/>
                <a:latin typeface="Consolas" panose="020B0609020204030204" pitchFamily="49" charset="0"/>
              </a:rPr>
              <a:t> id</a:t>
            </a:r>
            <a:r>
              <a:rPr kumimoji="0" lang="en-US" altLang="en-US" sz="1100" b="0" i="0" u="none" strike="noStrike" cap="none" normalizeH="0" baseline="0">
                <a:ln>
                  <a:noFill/>
                </a:ln>
                <a:solidFill>
                  <a:srgbClr val="0000CD"/>
                </a:solidFill>
                <a:effectLst/>
                <a:latin typeface="Consolas" panose="020B0609020204030204" pitchFamily="49" charset="0"/>
              </a:rPr>
              <a:t>="C4"&gt;</a:t>
            </a:r>
            <a:r>
              <a:rPr kumimoji="0" lang="en-US" altLang="en-US" sz="1100" b="0" i="0" u="none" strike="noStrike" cap="none" normalizeH="0" baseline="0">
                <a:ln>
                  <a:noFill/>
                </a:ln>
                <a:solidFill>
                  <a:srgbClr val="000000"/>
                </a:solidFill>
                <a:effectLst/>
                <a:latin typeface="Consolas" panose="020B0609020204030204" pitchFamily="49" charset="0"/>
              </a:rPr>
              <a:t>Chapter 4</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Then, add a link to the bookmark ("Jump to Chapter 4"), from within the same page:</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a</a:t>
            </a:r>
            <a:r>
              <a:rPr kumimoji="0" lang="en-US" altLang="en-US" sz="1100" b="0" i="0" u="none" strike="noStrike" cap="none" normalizeH="0" baseline="0">
                <a:ln>
                  <a:noFill/>
                </a:ln>
                <a:solidFill>
                  <a:srgbClr val="FF0000"/>
                </a:solidFill>
                <a:effectLst/>
                <a:latin typeface="Consolas" panose="020B0609020204030204" pitchFamily="49" charset="0"/>
              </a:rPr>
              <a:t> href</a:t>
            </a:r>
            <a:r>
              <a:rPr kumimoji="0" lang="en-US" altLang="en-US" sz="1100" b="0" i="0" u="none" strike="noStrike" cap="none" normalizeH="0" baseline="0">
                <a:ln>
                  <a:noFill/>
                </a:ln>
                <a:solidFill>
                  <a:srgbClr val="0000CD"/>
                </a:solidFill>
                <a:effectLst/>
                <a:latin typeface="Consolas" panose="020B0609020204030204" pitchFamily="49" charset="0"/>
              </a:rPr>
              <a:t>="#C4"&gt;</a:t>
            </a:r>
            <a:r>
              <a:rPr kumimoji="0" lang="en-US" altLang="en-US" sz="1100" b="0" i="0" u="none" strike="noStrike" cap="none" normalizeH="0" baseline="0">
                <a:ln>
                  <a:noFill/>
                </a:ln>
                <a:solidFill>
                  <a:srgbClr val="000000"/>
                </a:solidFill>
                <a:effectLst/>
                <a:latin typeface="Consolas" panose="020B0609020204030204" pitchFamily="49" charset="0"/>
              </a:rPr>
              <a:t>Jump to Chapter 4</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/a</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DEA23CC5-F3A9-2C87-B7F0-4C2AFC9035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647D5D-8DD9-3618-5150-F7B187481E00}"/>
              </a:ext>
            </a:extLst>
          </p:cNvPr>
          <p:cNvSpPr>
            <a:spLocks noGrp="1"/>
          </p:cNvSpPr>
          <p:nvPr>
            <p:ph type="sldNum" sz="quarter" idx="12"/>
          </p:nvPr>
        </p:nvSpPr>
        <p:spPr/>
        <p:txBody>
          <a:bodyPr/>
          <a:lstStyle/>
          <a:p>
            <a:fld id="{9A74A80C-5778-49E5-A000-7BF9B366B601}" type="slidenum">
              <a:rPr lang="en-US" smtClean="0"/>
              <a:t>213</a:t>
            </a:fld>
            <a:endParaRPr lang="en-US"/>
          </a:p>
        </p:txBody>
      </p:sp>
    </p:spTree>
    <p:extLst>
      <p:ext uri="{BB962C8B-B14F-4D97-AF65-F5344CB8AC3E}">
        <p14:creationId xmlns:p14="http://schemas.microsoft.com/office/powerpoint/2010/main" val="398317425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C008F-8EE4-D335-7E1C-CBB9C12C1E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0D7E9A2-A823-209C-949E-C33E98D28532}"/>
              </a:ext>
            </a:extLst>
          </p:cNvPr>
          <p:cNvSpPr>
            <a:spLocks noGrp="1"/>
          </p:cNvSpPr>
          <p:nvPr>
            <p:ph idx="1"/>
          </p:nvPr>
        </p:nvSpPr>
        <p:spPr/>
        <p:txBody>
          <a:bodyPr/>
          <a:lstStyle/>
          <a:p>
            <a:pPr algn="l"/>
            <a:r>
              <a:rPr lang="en-US" b="0" i="0" dirty="0">
                <a:solidFill>
                  <a:srgbClr val="000000"/>
                </a:solidFill>
                <a:effectLst/>
                <a:latin typeface="Verdana" panose="020B0604030504040204" pitchFamily="34" charset="0"/>
              </a:rPr>
              <a:t>Or, add a link to the bookmark ("Jump to Chapter 4"), from another page:</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href</a:t>
            </a:r>
            <a:r>
              <a:rPr lang="en-US" b="0" i="0" dirty="0">
                <a:solidFill>
                  <a:srgbClr val="0000CD"/>
                </a:solidFill>
                <a:effectLst/>
                <a:latin typeface="Consolas" panose="020B0609020204030204" pitchFamily="49" charset="0"/>
              </a:rPr>
              <a:t>="html_demo.html#C4"&gt;</a:t>
            </a:r>
            <a:r>
              <a:rPr lang="en-US" b="0" i="0" dirty="0">
                <a:solidFill>
                  <a:srgbClr val="000000"/>
                </a:solidFill>
                <a:effectLst/>
                <a:latin typeface="Consolas" panose="020B0609020204030204" pitchFamily="49" charset="0"/>
              </a:rPr>
              <a:t>Jump to Chapter 4</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a:t>
            </a:r>
            <a:r>
              <a:rPr lang="en-US" b="0" i="0" dirty="0">
                <a:solidFill>
                  <a:srgbClr val="0000CD"/>
                </a:solidFill>
                <a:effectLst/>
                <a:latin typeface="Consolas" panose="020B0609020204030204" pitchFamily="49" charset="0"/>
              </a:rPr>
              <a:t>&gt;</a:t>
            </a:r>
            <a:endParaRPr lang="en-US" b="0" i="0" dirty="0">
              <a:solidFill>
                <a:srgbClr val="000000"/>
              </a:solidFill>
              <a:effectLst/>
              <a:latin typeface="Consolas" panose="020B0609020204030204" pitchFamily="49" charset="0"/>
            </a:endParaRPr>
          </a:p>
          <a:p>
            <a:endParaRPr lang="en-US" dirty="0"/>
          </a:p>
        </p:txBody>
      </p:sp>
      <p:sp>
        <p:nvSpPr>
          <p:cNvPr id="4" name="Footer Placeholder 3">
            <a:extLst>
              <a:ext uri="{FF2B5EF4-FFF2-40B4-BE49-F238E27FC236}">
                <a16:creationId xmlns:a16="http://schemas.microsoft.com/office/drawing/2014/main" id="{7E4C50E7-9C74-5CF2-1848-AF9B435F41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57D8634-3388-82DF-EB76-C2B138B54472}"/>
              </a:ext>
            </a:extLst>
          </p:cNvPr>
          <p:cNvSpPr>
            <a:spLocks noGrp="1"/>
          </p:cNvSpPr>
          <p:nvPr>
            <p:ph type="sldNum" sz="quarter" idx="12"/>
          </p:nvPr>
        </p:nvSpPr>
        <p:spPr/>
        <p:txBody>
          <a:bodyPr/>
          <a:lstStyle/>
          <a:p>
            <a:fld id="{9A74A80C-5778-49E5-A000-7BF9B366B601}" type="slidenum">
              <a:rPr lang="en-US" smtClean="0"/>
              <a:t>214</a:t>
            </a:fld>
            <a:endParaRPr lang="en-US"/>
          </a:p>
        </p:txBody>
      </p:sp>
    </p:spTree>
    <p:extLst>
      <p:ext uri="{BB962C8B-B14F-4D97-AF65-F5344CB8AC3E}">
        <p14:creationId xmlns:p14="http://schemas.microsoft.com/office/powerpoint/2010/main" val="276759297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CD65E-13DD-C8FA-001E-58F5B9B7DE3C}"/>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EACADE9A-F8F3-247E-9CFD-9C841124ED25}"/>
              </a:ext>
            </a:extLst>
          </p:cNvPr>
          <p:cNvSpPr>
            <a:spLocks noGrp="1" noChangeArrowheads="1"/>
          </p:cNvSpPr>
          <p:nvPr>
            <p:ph idx="1"/>
          </p:nvPr>
        </p:nvSpPr>
        <p:spPr bwMode="auto">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10791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Using The id Attribute in JavaScript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a:t>
            </a:r>
            <a:r>
              <a:rPr kumimoji="0" lang="en-US" altLang="en-US" sz="1100" b="0" i="0" u="none" strike="noStrike" cap="none" normalizeH="0" baseline="0">
                <a:ln>
                  <a:noFill/>
                </a:ln>
                <a:solidFill>
                  <a:srgbClr val="DC143C"/>
                </a:solidFill>
                <a:effectLst/>
                <a:latin typeface="Consolas" panose="020B0609020204030204" pitchFamily="49" charset="0"/>
              </a:rPr>
              <a:t>id</a:t>
            </a:r>
            <a:r>
              <a:rPr kumimoji="0" lang="en-US" altLang="en-US" sz="1100" b="0" i="0" u="none" strike="noStrike" cap="none" normalizeH="0" baseline="0">
                <a:ln>
                  <a:noFill/>
                </a:ln>
                <a:solidFill>
                  <a:srgbClr val="000000"/>
                </a:solidFill>
                <a:effectLst/>
                <a:latin typeface="Verdana" panose="020B0604030504040204" pitchFamily="34" charset="0"/>
              </a:rPr>
              <a:t> attribute can also be used by JavaScript to perform some tasks for that specific element.</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JavaScript can access an element with a specific id with the </a:t>
            </a:r>
            <a:r>
              <a:rPr kumimoji="0" lang="en-US" altLang="en-US" sz="1100" b="0" i="0" u="none" strike="noStrike" cap="none" normalizeH="0" baseline="0">
                <a:ln>
                  <a:noFill/>
                </a:ln>
                <a:solidFill>
                  <a:srgbClr val="DC143C"/>
                </a:solidFill>
                <a:effectLst/>
                <a:latin typeface="Consolas" panose="020B0609020204030204" pitchFamily="49" charset="0"/>
              </a:rPr>
              <a:t>getElementById()</a:t>
            </a:r>
            <a:r>
              <a:rPr kumimoji="0" lang="en-US" altLang="en-US" sz="1100" b="0" i="0" u="none" strike="noStrike" cap="none" normalizeH="0" baseline="0">
                <a:ln>
                  <a:noFill/>
                </a:ln>
                <a:solidFill>
                  <a:srgbClr val="000000"/>
                </a:solidFill>
                <a:effectLst/>
                <a:latin typeface="Verdana" panose="020B0604030504040204" pitchFamily="34" charset="0"/>
              </a:rPr>
              <a:t> method:</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Use the </a:t>
            </a:r>
            <a:r>
              <a:rPr kumimoji="0" lang="en-US" altLang="en-US" sz="1100" b="0" i="0" u="none" strike="noStrike" cap="none" normalizeH="0" baseline="0">
                <a:ln>
                  <a:noFill/>
                </a:ln>
                <a:solidFill>
                  <a:srgbClr val="DC143C"/>
                </a:solidFill>
                <a:effectLst/>
                <a:latin typeface="Consolas" panose="020B0609020204030204" pitchFamily="49" charset="0"/>
              </a:rPr>
              <a:t>id</a:t>
            </a:r>
            <a:r>
              <a:rPr kumimoji="0" lang="en-US" altLang="en-US" sz="1100" b="0" i="0" u="none" strike="noStrike" cap="none" normalizeH="0" baseline="0">
                <a:ln>
                  <a:noFill/>
                </a:ln>
                <a:solidFill>
                  <a:srgbClr val="000000"/>
                </a:solidFill>
                <a:effectLst/>
                <a:latin typeface="Verdana" panose="020B0604030504040204" pitchFamily="34" charset="0"/>
              </a:rPr>
              <a:t> attribute to manipulate text with JavaScript: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script</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function</a:t>
            </a:r>
            <a:r>
              <a:rPr kumimoji="0" lang="en-US" altLang="en-US" sz="1100" b="0" i="0" u="none" strike="noStrike" cap="none" normalizeH="0" baseline="0">
                <a:ln>
                  <a:noFill/>
                </a:ln>
                <a:solidFill>
                  <a:srgbClr val="000000"/>
                </a:solidFill>
                <a:effectLst/>
                <a:latin typeface="Consolas" panose="020B0609020204030204" pitchFamily="49" charset="0"/>
              </a:rPr>
              <a:t> displayResult() {</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document.getElementById(</a:t>
            </a:r>
            <a:r>
              <a:rPr kumimoji="0" lang="en-US" altLang="en-US" sz="1100" b="0" i="0" u="none" strike="noStrike" cap="none" normalizeH="0" baseline="0">
                <a:ln>
                  <a:noFill/>
                </a:ln>
                <a:solidFill>
                  <a:srgbClr val="A52A2A"/>
                </a:solidFill>
                <a:effectLst/>
                <a:latin typeface="Consolas" panose="020B0609020204030204" pitchFamily="49" charset="0"/>
              </a:rPr>
              <a:t>"myHeader"</a:t>
            </a:r>
            <a:r>
              <a:rPr kumimoji="0" lang="en-US" altLang="en-US" sz="1100" b="0" i="0" u="none" strike="noStrike" cap="none" normalizeH="0" baseline="0">
                <a:ln>
                  <a:noFill/>
                </a:ln>
                <a:solidFill>
                  <a:srgbClr val="000000"/>
                </a:solidFill>
                <a:effectLst/>
                <a:latin typeface="Consolas" panose="020B0609020204030204" pitchFamily="49" charset="0"/>
              </a:rPr>
              <a:t>).innerHTML = </a:t>
            </a:r>
            <a:r>
              <a:rPr kumimoji="0" lang="en-US" altLang="en-US" sz="1100" b="0" i="0" u="none" strike="noStrike" cap="none" normalizeH="0" baseline="0">
                <a:ln>
                  <a:noFill/>
                </a:ln>
                <a:solidFill>
                  <a:srgbClr val="A52A2A"/>
                </a:solidFill>
                <a:effectLst/>
                <a:latin typeface="Consolas" panose="020B0609020204030204" pitchFamily="49" charset="0"/>
              </a:rPr>
              <a:t>"Have a nice day!"</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/script</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200" b="0" i="0" u="none" strike="noStrike" cap="none" normalizeH="0" baseline="0">
              <a:ln>
                <a:noFill/>
              </a:ln>
              <a:solidFill>
                <a:srgbClr val="FFFFFF"/>
              </a:solidFill>
              <a:effectLst/>
              <a:latin typeface="Source Sans Pro" panose="020B0503030403020204" pitchFamily="34" charset="0"/>
              <a:hlinkClick r:id="rId2"/>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FFFF"/>
                </a:solidFill>
                <a:effectLst/>
                <a:latin typeface="Source Sans Pro" panose="020B0503030403020204" pitchFamily="34" charset="0"/>
                <a:hlinkClick r:id="rId2"/>
              </a:rPr>
              <a:t>Try it Yourself »</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Verdana" panose="020B0604030504040204" pitchFamily="34" charset="0"/>
              </a:rPr>
              <a:t>Tip:</a:t>
            </a:r>
            <a:r>
              <a:rPr kumimoji="0" lang="en-US" altLang="en-US" sz="1100" b="0" i="0" u="none" strike="noStrike" cap="none" normalizeH="0" baseline="0">
                <a:ln>
                  <a:noFill/>
                </a:ln>
                <a:solidFill>
                  <a:srgbClr val="000000"/>
                </a:solidFill>
                <a:effectLst/>
                <a:latin typeface="Verdana" panose="020B0604030504040204" pitchFamily="34" charset="0"/>
              </a:rPr>
              <a:t> Study JavaScript in the </a:t>
            </a:r>
            <a:r>
              <a:rPr kumimoji="0" lang="en-US" altLang="en-US" sz="1100" b="0" i="0" u="none" strike="noStrike" cap="none" normalizeH="0" baseline="0">
                <a:ln>
                  <a:noFill/>
                </a:ln>
                <a:solidFill>
                  <a:srgbClr val="000000"/>
                </a:solidFill>
                <a:effectLst/>
                <a:latin typeface="Verdana" panose="020B0604030504040204" pitchFamily="34" charset="0"/>
                <a:hlinkClick r:id="rId3"/>
              </a:rPr>
              <a:t>HTML JavaScript</a:t>
            </a:r>
            <a:r>
              <a:rPr kumimoji="0" lang="en-US" altLang="en-US" sz="1100" b="0" i="0" u="none" strike="noStrike" cap="none" normalizeH="0" baseline="0">
                <a:ln>
                  <a:noFill/>
                </a:ln>
                <a:solidFill>
                  <a:srgbClr val="000000"/>
                </a:solidFill>
                <a:effectLst/>
                <a:latin typeface="Verdana" panose="020B0604030504040204" pitchFamily="34" charset="0"/>
              </a:rPr>
              <a:t> chapter, or in our </a:t>
            </a:r>
            <a:r>
              <a:rPr kumimoji="0" lang="en-US" altLang="en-US" sz="1100" b="0" i="0" u="none" strike="noStrike" cap="none" normalizeH="0" baseline="0">
                <a:ln>
                  <a:noFill/>
                </a:ln>
                <a:solidFill>
                  <a:srgbClr val="000000"/>
                </a:solidFill>
                <a:effectLst/>
                <a:latin typeface="Verdana" panose="020B0604030504040204" pitchFamily="34" charset="0"/>
                <a:hlinkClick r:id="rId4"/>
              </a:rPr>
              <a:t>JavaScript Tutorial</a:t>
            </a:r>
            <a:r>
              <a:rPr kumimoji="0" lang="en-US" altLang="en-US" sz="1100" b="0" i="0" u="none" strike="noStrike" cap="none" normalizeH="0" baseline="0">
                <a:ln>
                  <a:noFill/>
                </a:ln>
                <a:solidFill>
                  <a:srgbClr val="000000"/>
                </a:solidFill>
                <a:effectLst/>
                <a:latin typeface="Verdana" panose="020B060403050404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9B4E973A-346F-85D6-3661-8FDAAD87B6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92BC2C-B0D1-4993-F269-6F05BFE7D892}"/>
              </a:ext>
            </a:extLst>
          </p:cNvPr>
          <p:cNvSpPr>
            <a:spLocks noGrp="1"/>
          </p:cNvSpPr>
          <p:nvPr>
            <p:ph type="sldNum" sz="quarter" idx="12"/>
          </p:nvPr>
        </p:nvSpPr>
        <p:spPr/>
        <p:txBody>
          <a:bodyPr/>
          <a:lstStyle/>
          <a:p>
            <a:fld id="{9A74A80C-5778-49E5-A000-7BF9B366B601}" type="slidenum">
              <a:rPr lang="en-US" smtClean="0"/>
              <a:t>215</a:t>
            </a:fld>
            <a:endParaRPr lang="en-US"/>
          </a:p>
        </p:txBody>
      </p:sp>
    </p:spTree>
    <p:extLst>
      <p:ext uri="{BB962C8B-B14F-4D97-AF65-F5344CB8AC3E}">
        <p14:creationId xmlns:p14="http://schemas.microsoft.com/office/powerpoint/2010/main" val="300126450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B3FFD-4F4C-AC17-EDE8-85745294054E}"/>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F52D67C7-7C99-BA8C-2790-1960B6E9C8A2}"/>
              </a:ext>
            </a:extLst>
          </p:cNvPr>
          <p:cNvSpPr>
            <a:spLocks noGrp="1" noChangeArrowheads="1"/>
          </p:cNvSpPr>
          <p:nvPr>
            <p:ph idx="1"/>
          </p:nvPr>
        </p:nvSpPr>
        <p:spPr bwMode="auto">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Chapter Summary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000000"/>
                </a:solidFill>
                <a:effectLst/>
                <a:latin typeface="Verdana" panose="020B0604030504040204" pitchFamily="34" charset="0"/>
              </a:rPr>
              <a:t>The </a:t>
            </a:r>
            <a:r>
              <a:rPr kumimoji="0" lang="en-US" altLang="en-US" sz="1100" b="0" i="0" u="none" strike="noStrike" cap="none" normalizeH="0" baseline="0">
                <a:ln>
                  <a:noFill/>
                </a:ln>
                <a:solidFill>
                  <a:srgbClr val="DC143C"/>
                </a:solidFill>
                <a:effectLst/>
                <a:latin typeface="Consolas" panose="020B0609020204030204" pitchFamily="49" charset="0"/>
              </a:rPr>
              <a:t>id</a:t>
            </a:r>
            <a:r>
              <a:rPr kumimoji="0" lang="en-US" altLang="en-US" sz="1100" b="0" i="0" u="none" strike="noStrike" cap="none" normalizeH="0" baseline="0">
                <a:ln>
                  <a:noFill/>
                </a:ln>
                <a:solidFill>
                  <a:srgbClr val="000000"/>
                </a:solidFill>
                <a:effectLst/>
                <a:latin typeface="Verdana" panose="020B0604030504040204" pitchFamily="34" charset="0"/>
              </a:rPr>
              <a:t> attribute is used to specify a unique id for an HTML element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000000"/>
                </a:solidFill>
                <a:effectLst/>
                <a:latin typeface="Verdana" panose="020B0604030504040204" pitchFamily="34" charset="0"/>
              </a:rPr>
              <a:t>The value of the </a:t>
            </a:r>
            <a:r>
              <a:rPr kumimoji="0" lang="en-US" altLang="en-US" sz="1100" b="0" i="0" u="none" strike="noStrike" cap="none" normalizeH="0" baseline="0">
                <a:ln>
                  <a:noFill/>
                </a:ln>
                <a:solidFill>
                  <a:srgbClr val="DC143C"/>
                </a:solidFill>
                <a:effectLst/>
                <a:latin typeface="Consolas" panose="020B0609020204030204" pitchFamily="49" charset="0"/>
              </a:rPr>
              <a:t>id</a:t>
            </a:r>
            <a:r>
              <a:rPr kumimoji="0" lang="en-US" altLang="en-US" sz="1100" b="0" i="0" u="none" strike="noStrike" cap="none" normalizeH="0" baseline="0">
                <a:ln>
                  <a:noFill/>
                </a:ln>
                <a:solidFill>
                  <a:srgbClr val="000000"/>
                </a:solidFill>
                <a:effectLst/>
                <a:latin typeface="Verdana" panose="020B0604030504040204" pitchFamily="34" charset="0"/>
              </a:rPr>
              <a:t> attribute must be unique within the HTML document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000000"/>
                </a:solidFill>
                <a:effectLst/>
                <a:latin typeface="Verdana" panose="020B0604030504040204" pitchFamily="34" charset="0"/>
              </a:rPr>
              <a:t>The </a:t>
            </a:r>
            <a:r>
              <a:rPr kumimoji="0" lang="en-US" altLang="en-US" sz="1100" b="0" i="0" u="none" strike="noStrike" cap="none" normalizeH="0" baseline="0">
                <a:ln>
                  <a:noFill/>
                </a:ln>
                <a:solidFill>
                  <a:srgbClr val="DC143C"/>
                </a:solidFill>
                <a:effectLst/>
                <a:latin typeface="Consolas" panose="020B0609020204030204" pitchFamily="49" charset="0"/>
              </a:rPr>
              <a:t>id</a:t>
            </a:r>
            <a:r>
              <a:rPr kumimoji="0" lang="en-US" altLang="en-US" sz="1100" b="0" i="0" u="none" strike="noStrike" cap="none" normalizeH="0" baseline="0">
                <a:ln>
                  <a:noFill/>
                </a:ln>
                <a:solidFill>
                  <a:srgbClr val="000000"/>
                </a:solidFill>
                <a:effectLst/>
                <a:latin typeface="Verdana" panose="020B0604030504040204" pitchFamily="34" charset="0"/>
              </a:rPr>
              <a:t> attribute is used by CSS and JavaScript to style/select a specific element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000000"/>
                </a:solidFill>
                <a:effectLst/>
                <a:latin typeface="Verdana" panose="020B0604030504040204" pitchFamily="34" charset="0"/>
              </a:rPr>
              <a:t>The value of the </a:t>
            </a:r>
            <a:r>
              <a:rPr kumimoji="0" lang="en-US" altLang="en-US" sz="1100" b="0" i="0" u="none" strike="noStrike" cap="none" normalizeH="0" baseline="0">
                <a:ln>
                  <a:noFill/>
                </a:ln>
                <a:solidFill>
                  <a:srgbClr val="DC143C"/>
                </a:solidFill>
                <a:effectLst/>
                <a:latin typeface="Consolas" panose="020B0609020204030204" pitchFamily="49" charset="0"/>
              </a:rPr>
              <a:t>id</a:t>
            </a:r>
            <a:r>
              <a:rPr kumimoji="0" lang="en-US" altLang="en-US" sz="1100" b="0" i="0" u="none" strike="noStrike" cap="none" normalizeH="0" baseline="0">
                <a:ln>
                  <a:noFill/>
                </a:ln>
                <a:solidFill>
                  <a:srgbClr val="000000"/>
                </a:solidFill>
                <a:effectLst/>
                <a:latin typeface="Verdana" panose="020B0604030504040204" pitchFamily="34" charset="0"/>
              </a:rPr>
              <a:t> attribute is case sensitive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000000"/>
                </a:solidFill>
                <a:effectLst/>
                <a:latin typeface="Verdana" panose="020B0604030504040204" pitchFamily="34" charset="0"/>
              </a:rPr>
              <a:t>The </a:t>
            </a:r>
            <a:r>
              <a:rPr kumimoji="0" lang="en-US" altLang="en-US" sz="1100" b="0" i="0" u="none" strike="noStrike" cap="none" normalizeH="0" baseline="0">
                <a:ln>
                  <a:noFill/>
                </a:ln>
                <a:solidFill>
                  <a:srgbClr val="DC143C"/>
                </a:solidFill>
                <a:effectLst/>
                <a:latin typeface="Consolas" panose="020B0609020204030204" pitchFamily="49" charset="0"/>
              </a:rPr>
              <a:t>id</a:t>
            </a:r>
            <a:r>
              <a:rPr kumimoji="0" lang="en-US" altLang="en-US" sz="1100" b="0" i="0" u="none" strike="noStrike" cap="none" normalizeH="0" baseline="0">
                <a:ln>
                  <a:noFill/>
                </a:ln>
                <a:solidFill>
                  <a:srgbClr val="000000"/>
                </a:solidFill>
                <a:effectLst/>
                <a:latin typeface="Verdana" panose="020B0604030504040204" pitchFamily="34" charset="0"/>
              </a:rPr>
              <a:t> attribute is also used to create HTML bookmarks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000000"/>
                </a:solidFill>
                <a:effectLst/>
                <a:latin typeface="Verdana" panose="020B0604030504040204" pitchFamily="34" charset="0"/>
              </a:rPr>
              <a:t>JavaScript can access an element with a specific id with the </a:t>
            </a:r>
            <a:r>
              <a:rPr kumimoji="0" lang="en-US" altLang="en-US" sz="1100" b="0" i="0" u="none" strike="noStrike" cap="none" normalizeH="0" baseline="0">
                <a:ln>
                  <a:noFill/>
                </a:ln>
                <a:solidFill>
                  <a:srgbClr val="DC143C"/>
                </a:solidFill>
                <a:effectLst/>
                <a:latin typeface="Consolas" panose="020B0609020204030204" pitchFamily="49" charset="0"/>
              </a:rPr>
              <a:t>getElementById()</a:t>
            </a:r>
            <a:r>
              <a:rPr kumimoji="0" lang="en-US" altLang="en-US" sz="1100" b="0" i="0" u="none" strike="noStrike" cap="none" normalizeH="0" baseline="0">
                <a:ln>
                  <a:noFill/>
                </a:ln>
                <a:solidFill>
                  <a:srgbClr val="000000"/>
                </a:solidFill>
                <a:effectLst/>
                <a:latin typeface="Verdana" panose="020B0604030504040204" pitchFamily="34" charset="0"/>
              </a:rPr>
              <a:t> method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32DEAAB6-6B5C-C648-3AA6-36CCA2592A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910E1A-25D4-6A70-FCC6-DA4F0888D653}"/>
              </a:ext>
            </a:extLst>
          </p:cNvPr>
          <p:cNvSpPr>
            <a:spLocks noGrp="1"/>
          </p:cNvSpPr>
          <p:nvPr>
            <p:ph type="sldNum" sz="quarter" idx="12"/>
          </p:nvPr>
        </p:nvSpPr>
        <p:spPr/>
        <p:txBody>
          <a:bodyPr/>
          <a:lstStyle/>
          <a:p>
            <a:fld id="{9A74A80C-5778-49E5-A000-7BF9B366B601}" type="slidenum">
              <a:rPr lang="en-US" smtClean="0"/>
              <a:t>216</a:t>
            </a:fld>
            <a:endParaRPr lang="en-US"/>
          </a:p>
        </p:txBody>
      </p:sp>
    </p:spTree>
    <p:extLst>
      <p:ext uri="{BB962C8B-B14F-4D97-AF65-F5344CB8AC3E}">
        <p14:creationId xmlns:p14="http://schemas.microsoft.com/office/powerpoint/2010/main" val="31804710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7F178F9-77EE-9377-093D-5E2D056AA03F}"/>
              </a:ext>
            </a:extLst>
          </p:cNvPr>
          <p:cNvSpPr>
            <a:spLocks noGrp="1" noChangeArrowheads="1"/>
          </p:cNvSpPr>
          <p:nvPr>
            <p:ph idx="1"/>
          </p:nvPr>
        </p:nvSpPr>
        <p:spPr bwMode="auto">
          <a:xfrm>
            <a:off x="208907" y="636588"/>
            <a:ext cx="11774185" cy="198126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The HTML Style Attribute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Setting the style of an HTML element, can be done with the </a:t>
            </a:r>
            <a:r>
              <a:rPr kumimoji="0" lang="en-US" altLang="en-US" sz="2400" b="0" i="0" u="none" strike="noStrike" cap="none" normalizeH="0" baseline="0" dirty="0">
                <a:ln>
                  <a:noFill/>
                </a:ln>
                <a:solidFill>
                  <a:srgbClr val="DC143C"/>
                </a:solidFill>
                <a:effectLst/>
                <a:latin typeface="Consolas" panose="020B0609020204030204" pitchFamily="49" charset="0"/>
              </a:rPr>
              <a:t>style</a:t>
            </a:r>
            <a:r>
              <a:rPr kumimoji="0" lang="en-US" altLang="en-US" sz="2400" b="0" i="0" u="none" strike="noStrike" cap="none" normalizeH="0" baseline="0" dirty="0">
                <a:ln>
                  <a:noFill/>
                </a:ln>
                <a:solidFill>
                  <a:srgbClr val="000000"/>
                </a:solidFill>
                <a:effectLst/>
                <a:latin typeface="Verdana" panose="020B0604030504040204" pitchFamily="34" charset="0"/>
              </a:rPr>
              <a:t> attribute.</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The HTML </a:t>
            </a:r>
            <a:r>
              <a:rPr kumimoji="0" lang="en-US" altLang="en-US" sz="2400" b="0" i="0" u="none" strike="noStrike" cap="none" normalizeH="0" baseline="0" dirty="0">
                <a:ln>
                  <a:noFill/>
                </a:ln>
                <a:solidFill>
                  <a:srgbClr val="DC143C"/>
                </a:solidFill>
                <a:effectLst/>
                <a:latin typeface="Consolas" panose="020B0609020204030204" pitchFamily="49" charset="0"/>
              </a:rPr>
              <a:t>style</a:t>
            </a:r>
            <a:r>
              <a:rPr kumimoji="0" lang="en-US" altLang="en-US" sz="2400" b="0" i="0" u="none" strike="noStrike" cap="none" normalizeH="0" baseline="0" dirty="0">
                <a:ln>
                  <a:noFill/>
                </a:ln>
                <a:solidFill>
                  <a:srgbClr val="000000"/>
                </a:solidFill>
                <a:effectLst/>
                <a:latin typeface="Verdana" panose="020B0604030504040204" pitchFamily="34" charset="0"/>
              </a:rPr>
              <a:t> attribute has the following syntax:</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1" u="none" strike="noStrike" cap="none" normalizeH="0" baseline="0" dirty="0" err="1">
                <a:ln>
                  <a:noFill/>
                </a:ln>
                <a:solidFill>
                  <a:srgbClr val="A52A2A"/>
                </a:solidFill>
                <a:effectLst/>
                <a:latin typeface="Consolas" panose="020B0609020204030204" pitchFamily="49" charset="0"/>
              </a:rPr>
              <a:t>tagname</a:t>
            </a:r>
            <a:r>
              <a:rPr kumimoji="0" lang="en-US" altLang="en-US" sz="2400" b="0" i="0" u="none" strike="noStrike" cap="none" normalizeH="0" baseline="0" dirty="0">
                <a:ln>
                  <a:noFill/>
                </a:ln>
                <a:solidFill>
                  <a:srgbClr val="FF0000"/>
                </a:solidFill>
                <a:effectLst/>
                <a:latin typeface="Consolas" panose="020B0609020204030204" pitchFamily="49" charset="0"/>
              </a:rPr>
              <a:t> style</a:t>
            </a:r>
            <a:r>
              <a:rPr kumimoji="0" lang="en-US" altLang="en-US" sz="2400" b="0" i="0" u="none" strike="noStrike" cap="none" normalizeH="0" baseline="0" dirty="0">
                <a:ln>
                  <a:noFill/>
                </a:ln>
                <a:solidFill>
                  <a:srgbClr val="0000CD"/>
                </a:solidFill>
                <a:effectLst/>
                <a:latin typeface="Consolas" panose="020B0609020204030204" pitchFamily="49" charset="0"/>
              </a:rPr>
              <a:t>="</a:t>
            </a:r>
            <a:r>
              <a:rPr kumimoji="0" lang="en-US" altLang="en-US" sz="2400" b="0" i="1" u="none" strike="noStrike" cap="none" normalizeH="0" baseline="0" dirty="0" err="1">
                <a:ln>
                  <a:noFill/>
                </a:ln>
                <a:solidFill>
                  <a:srgbClr val="0000CD"/>
                </a:solidFill>
                <a:effectLst/>
                <a:latin typeface="Consolas" panose="020B0609020204030204" pitchFamily="49" charset="0"/>
              </a:rPr>
              <a:t>property</a:t>
            </a:r>
            <a:r>
              <a:rPr kumimoji="0" lang="en-US" altLang="en-US" sz="2400" b="0" i="0" u="none" strike="noStrike" cap="none" normalizeH="0" baseline="0" dirty="0" err="1">
                <a:ln>
                  <a:noFill/>
                </a:ln>
                <a:solidFill>
                  <a:srgbClr val="0000CD"/>
                </a:solidFill>
                <a:effectLst/>
                <a:latin typeface="Consolas" panose="020B0609020204030204" pitchFamily="49" charset="0"/>
              </a:rPr>
              <a:t>:</a:t>
            </a:r>
            <a:r>
              <a:rPr kumimoji="0" lang="en-US" altLang="en-US" sz="2400" b="0" i="1" u="none" strike="noStrike" cap="none" normalizeH="0" baseline="0" dirty="0" err="1">
                <a:ln>
                  <a:noFill/>
                </a:ln>
                <a:solidFill>
                  <a:srgbClr val="0000CD"/>
                </a:solidFill>
                <a:effectLst/>
                <a:latin typeface="Consolas" panose="020B0609020204030204" pitchFamily="49" charset="0"/>
              </a:rPr>
              <a:t>value</a:t>
            </a:r>
            <a:r>
              <a:rPr kumimoji="0" lang="en-US" altLang="en-US" sz="2400" b="0" i="1" u="none" strike="noStrike" cap="none" normalizeH="0" baseline="0" dirty="0">
                <a:ln>
                  <a:noFill/>
                </a:ln>
                <a:solidFill>
                  <a:srgbClr val="0000CD"/>
                </a:solidFill>
                <a:effectLst/>
                <a:latin typeface="Consolas" panose="020B0609020204030204" pitchFamily="49" charset="0"/>
              </a:rPr>
              <a:t>;</a:t>
            </a:r>
            <a:r>
              <a:rPr kumimoji="0" lang="en-US" altLang="en-US" sz="2400" b="0" i="0" u="none" strike="noStrike" cap="none" normalizeH="0" baseline="0" dirty="0">
                <a:ln>
                  <a:noFill/>
                </a:ln>
                <a:solidFill>
                  <a:srgbClr val="0000CD"/>
                </a:solidFill>
                <a:effectLst/>
                <a:latin typeface="Consolas" panose="020B0609020204030204" pitchFamily="49" charset="0"/>
              </a:rPr>
              <a:t>"&gt;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320EED6C-14E7-5CB3-2D9E-0A1DB597D085}"/>
              </a:ext>
            </a:extLst>
          </p:cNvPr>
          <p:cNvSpPr txBox="1"/>
          <p:nvPr/>
        </p:nvSpPr>
        <p:spPr>
          <a:xfrm>
            <a:off x="812800" y="3870812"/>
            <a:ext cx="9867900" cy="461665"/>
          </a:xfrm>
          <a:prstGeom prst="rect">
            <a:avLst/>
          </a:prstGeom>
          <a:noFill/>
        </p:spPr>
        <p:txBody>
          <a:bodyPr wrap="square">
            <a:spAutoFit/>
          </a:bodyPr>
          <a:lstStyle/>
          <a:p>
            <a:r>
              <a:rPr lang="en-US" sz="2400" b="0" i="0" dirty="0">
                <a:solidFill>
                  <a:srgbClr val="000000"/>
                </a:solidFill>
                <a:effectLst/>
                <a:latin typeface="Verdana" panose="020B0604030504040204" pitchFamily="34" charset="0"/>
              </a:rPr>
              <a:t>The </a:t>
            </a:r>
            <a:r>
              <a:rPr lang="en-US" sz="2400" b="1" i="1" dirty="0">
                <a:solidFill>
                  <a:srgbClr val="000000"/>
                </a:solidFill>
                <a:effectLst/>
                <a:latin typeface="Verdana" panose="020B0604030504040204" pitchFamily="34" charset="0"/>
              </a:rPr>
              <a:t>property</a:t>
            </a:r>
            <a:r>
              <a:rPr lang="en-US" sz="2400" b="0" i="0" dirty="0">
                <a:solidFill>
                  <a:srgbClr val="000000"/>
                </a:solidFill>
                <a:effectLst/>
                <a:latin typeface="Verdana" panose="020B0604030504040204" pitchFamily="34" charset="0"/>
              </a:rPr>
              <a:t> is a CSS property. The </a:t>
            </a:r>
            <a:r>
              <a:rPr lang="en-US" sz="2400" b="1" i="1" dirty="0">
                <a:solidFill>
                  <a:srgbClr val="000000"/>
                </a:solidFill>
                <a:effectLst/>
                <a:latin typeface="Verdana" panose="020B0604030504040204" pitchFamily="34" charset="0"/>
              </a:rPr>
              <a:t>value</a:t>
            </a:r>
            <a:r>
              <a:rPr lang="en-US" sz="2400" b="0" i="0" dirty="0">
                <a:solidFill>
                  <a:srgbClr val="000000"/>
                </a:solidFill>
                <a:effectLst/>
                <a:latin typeface="Verdana" panose="020B0604030504040204" pitchFamily="34" charset="0"/>
              </a:rPr>
              <a:t> is a CSS value.</a:t>
            </a:r>
            <a:endParaRPr lang="en-US" sz="2400" dirty="0"/>
          </a:p>
        </p:txBody>
      </p:sp>
      <p:sp>
        <p:nvSpPr>
          <p:cNvPr id="3" name="Footer Placeholder 2">
            <a:extLst>
              <a:ext uri="{FF2B5EF4-FFF2-40B4-BE49-F238E27FC236}">
                <a16:creationId xmlns:a16="http://schemas.microsoft.com/office/drawing/2014/main" id="{6A3976BB-A7E5-0AEF-B092-2B5FDF244C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BBE7F8-C64D-756F-DB11-AB9BB61BA0AA}"/>
              </a:ext>
            </a:extLst>
          </p:cNvPr>
          <p:cNvSpPr>
            <a:spLocks noGrp="1"/>
          </p:cNvSpPr>
          <p:nvPr>
            <p:ph type="sldNum" sz="quarter" idx="12"/>
          </p:nvPr>
        </p:nvSpPr>
        <p:spPr/>
        <p:txBody>
          <a:bodyPr/>
          <a:lstStyle/>
          <a:p>
            <a:fld id="{9A74A80C-5778-49E5-A000-7BF9B366B601}" type="slidenum">
              <a:rPr lang="en-US" smtClean="0"/>
              <a:t>22</a:t>
            </a:fld>
            <a:endParaRPr lang="en-US"/>
          </a:p>
        </p:txBody>
      </p:sp>
    </p:spTree>
    <p:extLst>
      <p:ext uri="{BB962C8B-B14F-4D97-AF65-F5344CB8AC3E}">
        <p14:creationId xmlns:p14="http://schemas.microsoft.com/office/powerpoint/2010/main" val="32904706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088C0D0C-550B-13FD-0BBB-F49F3A7ABEE2}"/>
              </a:ext>
            </a:extLst>
          </p:cNvPr>
          <p:cNvSpPr>
            <a:spLocks noGrp="1" noChangeArrowheads="1"/>
          </p:cNvSpPr>
          <p:nvPr>
            <p:ph idx="1"/>
          </p:nvPr>
        </p:nvSpPr>
        <p:spPr bwMode="auto">
          <a:xfrm>
            <a:off x="850900" y="782381"/>
            <a:ext cx="6946900" cy="4228038"/>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Background Color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The CSS </a:t>
            </a:r>
            <a:r>
              <a:rPr kumimoji="0" lang="en-US" altLang="en-US" sz="1800" b="0" i="0" u="none" strike="noStrike" cap="none" normalizeH="0" baseline="0" dirty="0">
                <a:ln>
                  <a:noFill/>
                </a:ln>
                <a:solidFill>
                  <a:srgbClr val="DC143C"/>
                </a:solidFill>
                <a:effectLst/>
                <a:latin typeface="Consolas" panose="020B0609020204030204" pitchFamily="49" charset="0"/>
              </a:rPr>
              <a:t>background-color</a:t>
            </a:r>
            <a:r>
              <a:rPr kumimoji="0" lang="en-US" altLang="en-US" sz="1800" b="0" i="0" u="none" strike="noStrike" cap="none" normalizeH="0" baseline="0" dirty="0">
                <a:ln>
                  <a:noFill/>
                </a:ln>
                <a:solidFill>
                  <a:srgbClr val="000000"/>
                </a:solidFill>
                <a:effectLst/>
                <a:latin typeface="Verdana" panose="020B0604030504040204" pitchFamily="34" charset="0"/>
              </a:rPr>
              <a:t> property defines the background color for an HTML element.</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Set the background color for a page to </a:t>
            </a:r>
            <a:r>
              <a:rPr kumimoji="0" lang="en-US" altLang="en-US" sz="1800" b="0" i="0" u="none" strike="noStrike" cap="none" normalizeH="0" baseline="0" dirty="0" err="1">
                <a:ln>
                  <a:noFill/>
                </a:ln>
                <a:solidFill>
                  <a:srgbClr val="000000"/>
                </a:solidFill>
                <a:effectLst/>
                <a:latin typeface="Verdana" panose="020B0604030504040204" pitchFamily="34" charset="0"/>
              </a:rPr>
              <a:t>powderblue</a:t>
            </a:r>
            <a:r>
              <a:rPr kumimoji="0" lang="en-US" altLang="en-US" sz="1800" b="0" i="0" u="none" strike="noStrike" cap="none" normalizeH="0" baseline="0" dirty="0">
                <a:ln>
                  <a:noFill/>
                </a:ln>
                <a:solidFill>
                  <a:srgbClr val="000000"/>
                </a:solidFill>
                <a:effectLst/>
                <a:latin typeface="Verdana" panose="020B060403050404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body</a:t>
            </a:r>
            <a:r>
              <a:rPr kumimoji="0" lang="en-US" altLang="en-US" sz="1800" b="0" i="0" u="none" strike="noStrike" cap="none" normalizeH="0" baseline="0" dirty="0">
                <a:ln>
                  <a:noFill/>
                </a:ln>
                <a:solidFill>
                  <a:srgbClr val="FF0000"/>
                </a:solidFill>
                <a:effectLst/>
                <a:latin typeface="Consolas" panose="020B0609020204030204" pitchFamily="49" charset="0"/>
              </a:rPr>
              <a:t> style</a:t>
            </a:r>
            <a:r>
              <a:rPr kumimoji="0" lang="en-US" altLang="en-US" sz="1800" b="0" i="0" u="none" strike="noStrike" cap="none" normalizeH="0" baseline="0" dirty="0">
                <a:ln>
                  <a:noFill/>
                </a:ln>
                <a:solidFill>
                  <a:srgbClr val="0000CD"/>
                </a:solidFill>
                <a:effectLst/>
                <a:latin typeface="Consolas" panose="020B0609020204030204" pitchFamily="49" charset="0"/>
              </a:rPr>
              <a:t>="</a:t>
            </a:r>
            <a:r>
              <a:rPr kumimoji="0" lang="en-US" altLang="en-US" sz="1800" b="0" i="0" u="none" strike="noStrike" cap="none" normalizeH="0" baseline="0" dirty="0" err="1">
                <a:ln>
                  <a:noFill/>
                </a:ln>
                <a:solidFill>
                  <a:srgbClr val="0000CD"/>
                </a:solidFill>
                <a:effectLst/>
                <a:latin typeface="Consolas" panose="020B0609020204030204" pitchFamily="49" charset="0"/>
              </a:rPr>
              <a:t>background-color:powderblue</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h1</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This is a heading</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/h1</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This is a paragraph.</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/body</a:t>
            </a:r>
            <a:r>
              <a:rPr kumimoji="0" lang="en-US" altLang="en-US" sz="1800" b="0" i="0" u="none" strike="noStrike" cap="none" normalizeH="0" baseline="0" dirty="0">
                <a:ln>
                  <a:noFill/>
                </a:ln>
                <a:solidFill>
                  <a:srgbClr val="0000CD"/>
                </a:solidFill>
                <a:effectLst/>
                <a:latin typeface="Consolas" panose="020B0609020204030204" pitchFamily="49" charset="0"/>
              </a:rPr>
              <a:t>&gt;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215AEEC3-80AF-1513-9601-A30B07A86C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6B5DDE-ADD5-2736-2431-A8290CAA5742}"/>
              </a:ext>
            </a:extLst>
          </p:cNvPr>
          <p:cNvSpPr>
            <a:spLocks noGrp="1"/>
          </p:cNvSpPr>
          <p:nvPr>
            <p:ph type="sldNum" sz="quarter" idx="12"/>
          </p:nvPr>
        </p:nvSpPr>
        <p:spPr/>
        <p:txBody>
          <a:bodyPr/>
          <a:lstStyle/>
          <a:p>
            <a:fld id="{9A74A80C-5778-49E5-A000-7BF9B366B601}" type="slidenum">
              <a:rPr lang="en-US" smtClean="0"/>
              <a:t>23</a:t>
            </a:fld>
            <a:endParaRPr lang="en-US"/>
          </a:p>
        </p:txBody>
      </p:sp>
    </p:spTree>
    <p:extLst>
      <p:ext uri="{BB962C8B-B14F-4D97-AF65-F5344CB8AC3E}">
        <p14:creationId xmlns:p14="http://schemas.microsoft.com/office/powerpoint/2010/main" val="2615896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7913E-DEF7-1725-90DC-39D4A659944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606FD1-6B4A-8432-CF3E-24456F9858C2}"/>
              </a:ext>
            </a:extLst>
          </p:cNvPr>
          <p:cNvSpPr>
            <a:spLocks noGrp="1"/>
          </p:cNvSpPr>
          <p:nvPr>
            <p:ph idx="1"/>
          </p:nvPr>
        </p:nvSpPr>
        <p:spPr/>
        <p:txBody>
          <a:bodyPr/>
          <a:lstStyle/>
          <a:p>
            <a:pPr algn="l"/>
            <a:r>
              <a:rPr lang="en-US" b="0" i="0" dirty="0">
                <a:solidFill>
                  <a:srgbClr val="000000"/>
                </a:solidFill>
                <a:effectLst/>
                <a:latin typeface="Segoe UI" panose="020B0502040204020203" pitchFamily="34" charset="0"/>
              </a:rPr>
              <a:t>Example</a:t>
            </a:r>
          </a:p>
          <a:p>
            <a:pPr algn="l"/>
            <a:r>
              <a:rPr lang="en-US" b="0" i="0" dirty="0">
                <a:solidFill>
                  <a:srgbClr val="000000"/>
                </a:solidFill>
                <a:effectLst/>
                <a:latin typeface="Verdana" panose="020B0604030504040204" pitchFamily="34" charset="0"/>
              </a:rPr>
              <a:t>Set background color for two different elements:</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body</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FF0000"/>
                </a:solidFill>
                <a:effectLst/>
                <a:latin typeface="Consolas" panose="020B0609020204030204" pitchFamily="49" charset="0"/>
              </a:rPr>
              <a:t> style</a:t>
            </a:r>
            <a:r>
              <a:rPr lang="en-US" b="0" i="0" dirty="0">
                <a:solidFill>
                  <a:srgbClr val="0000CD"/>
                </a:solidFill>
                <a:effectLst/>
                <a:latin typeface="Consolas" panose="020B0609020204030204" pitchFamily="49" charset="0"/>
              </a:rPr>
              <a:t>="</a:t>
            </a:r>
            <a:r>
              <a:rPr lang="en-US" b="0" i="0" dirty="0" err="1">
                <a:solidFill>
                  <a:srgbClr val="0000CD"/>
                </a:solidFill>
                <a:effectLst/>
                <a:latin typeface="Consolas" panose="020B0609020204030204" pitchFamily="49" charset="0"/>
              </a:rPr>
              <a:t>background-color:powderblue</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This is a heading</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FF0000"/>
                </a:solidFill>
                <a:effectLst/>
                <a:latin typeface="Consolas" panose="020B0609020204030204" pitchFamily="49" charset="0"/>
              </a:rPr>
              <a:t> style</a:t>
            </a:r>
            <a:r>
              <a:rPr lang="en-US" b="0" i="0" dirty="0">
                <a:solidFill>
                  <a:srgbClr val="0000CD"/>
                </a:solidFill>
                <a:effectLst/>
                <a:latin typeface="Consolas" panose="020B0609020204030204" pitchFamily="49" charset="0"/>
              </a:rPr>
              <a:t>="</a:t>
            </a:r>
            <a:r>
              <a:rPr lang="en-US" b="0" i="0" dirty="0" err="1">
                <a:solidFill>
                  <a:srgbClr val="0000CD"/>
                </a:solidFill>
                <a:effectLst/>
                <a:latin typeface="Consolas" panose="020B0609020204030204" pitchFamily="49" charset="0"/>
              </a:rPr>
              <a:t>background-color:tomato</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This is a paragraph.</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/body</a:t>
            </a:r>
            <a:r>
              <a:rPr lang="en-US" b="0" i="0" dirty="0">
                <a:solidFill>
                  <a:srgbClr val="0000CD"/>
                </a:solidFill>
                <a:effectLst/>
                <a:latin typeface="Consolas" panose="020B0609020204030204" pitchFamily="49" charset="0"/>
              </a:rPr>
              <a:t>&gt;</a:t>
            </a:r>
            <a:endParaRPr lang="en-US" b="0" i="0" dirty="0">
              <a:solidFill>
                <a:srgbClr val="000000"/>
              </a:solidFill>
              <a:effectLst/>
              <a:latin typeface="Consolas" panose="020B0609020204030204" pitchFamily="49" charset="0"/>
            </a:endParaRPr>
          </a:p>
          <a:p>
            <a:endParaRPr lang="en-US" dirty="0"/>
          </a:p>
        </p:txBody>
      </p:sp>
      <p:sp>
        <p:nvSpPr>
          <p:cNvPr id="4" name="Footer Placeholder 3">
            <a:extLst>
              <a:ext uri="{FF2B5EF4-FFF2-40B4-BE49-F238E27FC236}">
                <a16:creationId xmlns:a16="http://schemas.microsoft.com/office/drawing/2014/main" id="{E495A395-1B8B-EC35-7DA1-D632E497D43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CD4590-8B65-CF60-F34E-A3CE188CF152}"/>
              </a:ext>
            </a:extLst>
          </p:cNvPr>
          <p:cNvSpPr>
            <a:spLocks noGrp="1"/>
          </p:cNvSpPr>
          <p:nvPr>
            <p:ph type="sldNum" sz="quarter" idx="12"/>
          </p:nvPr>
        </p:nvSpPr>
        <p:spPr/>
        <p:txBody>
          <a:bodyPr/>
          <a:lstStyle/>
          <a:p>
            <a:fld id="{9A74A80C-5778-49E5-A000-7BF9B366B601}" type="slidenum">
              <a:rPr lang="en-US" smtClean="0"/>
              <a:t>24</a:t>
            </a:fld>
            <a:endParaRPr lang="en-US"/>
          </a:p>
        </p:txBody>
      </p:sp>
    </p:spTree>
    <p:extLst>
      <p:ext uri="{BB962C8B-B14F-4D97-AF65-F5344CB8AC3E}">
        <p14:creationId xmlns:p14="http://schemas.microsoft.com/office/powerpoint/2010/main" val="1692945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4F1CC-916F-5563-743C-DF0AFA0AB1C0}"/>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4B964B4B-0239-37E9-7A4F-A52798498FE9}"/>
              </a:ext>
            </a:extLst>
          </p:cNvPr>
          <p:cNvSpPr>
            <a:spLocks noGrp="1" noChangeArrowheads="1"/>
          </p:cNvSpPr>
          <p:nvPr>
            <p:ph idx="1"/>
          </p:nvPr>
        </p:nvSpPr>
        <p:spPr bwMode="auto">
          <a:xfrm>
            <a:off x="838200" y="2395113"/>
            <a:ext cx="10586231" cy="3212375"/>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Text Color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The CSS </a:t>
            </a:r>
            <a:r>
              <a:rPr kumimoji="0" lang="en-US" altLang="en-US" sz="2400" b="0" i="0" u="none" strike="noStrike" cap="none" normalizeH="0" baseline="0" dirty="0">
                <a:ln>
                  <a:noFill/>
                </a:ln>
                <a:solidFill>
                  <a:srgbClr val="DC143C"/>
                </a:solidFill>
                <a:effectLst/>
                <a:latin typeface="Consolas" panose="020B0609020204030204" pitchFamily="49" charset="0"/>
              </a:rPr>
              <a:t>color</a:t>
            </a:r>
            <a:r>
              <a:rPr kumimoji="0" lang="en-US" altLang="en-US" sz="2400" b="0" i="0" u="none" strike="noStrike" cap="none" normalizeH="0" baseline="0" dirty="0">
                <a:ln>
                  <a:noFill/>
                </a:ln>
                <a:solidFill>
                  <a:srgbClr val="000000"/>
                </a:solidFill>
                <a:effectLst/>
                <a:latin typeface="Verdana" panose="020B0604030504040204" pitchFamily="34" charset="0"/>
              </a:rPr>
              <a:t> property defines the text color for an HTML element:</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h1</a:t>
            </a:r>
            <a:r>
              <a:rPr kumimoji="0" lang="en-US" altLang="en-US" sz="2400" b="0" i="0" u="none" strike="noStrike" cap="none" normalizeH="0" baseline="0" dirty="0">
                <a:ln>
                  <a:noFill/>
                </a:ln>
                <a:solidFill>
                  <a:srgbClr val="FF0000"/>
                </a:solidFill>
                <a:effectLst/>
                <a:latin typeface="Consolas" panose="020B0609020204030204" pitchFamily="49" charset="0"/>
              </a:rPr>
              <a:t> style</a:t>
            </a:r>
            <a:r>
              <a:rPr kumimoji="0" lang="en-US" altLang="en-US" sz="2400" b="0" i="0" u="none" strike="noStrike" cap="none" normalizeH="0" baseline="0" dirty="0">
                <a:ln>
                  <a:noFill/>
                </a:ln>
                <a:solidFill>
                  <a:srgbClr val="0000CD"/>
                </a:solidFill>
                <a:effectLst/>
                <a:latin typeface="Consolas" panose="020B0609020204030204" pitchFamily="49" charset="0"/>
              </a:rPr>
              <a:t>="</a:t>
            </a:r>
            <a:r>
              <a:rPr kumimoji="0" lang="en-US" altLang="en-US" sz="2400" b="0" i="0" u="none" strike="noStrike" cap="none" normalizeH="0" baseline="0" dirty="0" err="1">
                <a:ln>
                  <a:noFill/>
                </a:ln>
                <a:solidFill>
                  <a:srgbClr val="0000CD"/>
                </a:solidFill>
                <a:effectLst/>
                <a:latin typeface="Consolas" panose="020B0609020204030204" pitchFamily="49" charset="0"/>
              </a:rPr>
              <a:t>color:blue</a:t>
            </a:r>
            <a:r>
              <a:rPr kumimoji="0" lang="en-US" altLang="en-US" sz="2400" b="0" i="0" u="none" strike="noStrike" cap="none" normalizeH="0" baseline="0" dirty="0">
                <a:ln>
                  <a:noFill/>
                </a:ln>
                <a:solidFill>
                  <a:srgbClr val="0000CD"/>
                </a:solidFill>
                <a:effectLst/>
                <a:latin typeface="Consolas" panose="020B0609020204030204" pitchFamily="49" charset="0"/>
              </a:rPr>
              <a:t>;"&gt;</a:t>
            </a:r>
            <a:r>
              <a:rPr kumimoji="0" lang="en-US" altLang="en-US" sz="2400" b="0" i="0" u="none" strike="noStrike" cap="none" normalizeH="0" baseline="0" dirty="0">
                <a:ln>
                  <a:noFill/>
                </a:ln>
                <a:solidFill>
                  <a:srgbClr val="000000"/>
                </a:solidFill>
                <a:effectLst/>
                <a:latin typeface="Consolas" panose="020B0609020204030204" pitchFamily="49" charset="0"/>
              </a:rPr>
              <a:t>This is a heading</a:t>
            </a: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/h1</a:t>
            </a:r>
            <a:r>
              <a:rPr kumimoji="0" lang="en-US" altLang="en-US" sz="2400" b="0" i="0" u="none" strike="noStrike" cap="none" normalizeH="0" baseline="0" dirty="0">
                <a:ln>
                  <a:noFill/>
                </a:ln>
                <a:solidFill>
                  <a:srgbClr val="0000CD"/>
                </a:solidFill>
                <a:effectLst/>
                <a:latin typeface="Consolas" panose="020B0609020204030204" pitchFamily="49" charset="0"/>
              </a:rPr>
              <a:t>&gt;</a:t>
            </a:r>
            <a:br>
              <a:rPr kumimoji="0" lang="en-US" altLang="en-US" sz="2400" b="0" i="0" u="none" strike="noStrike" cap="none" normalizeH="0" baseline="0" dirty="0">
                <a:ln>
                  <a:noFill/>
                </a:ln>
                <a:solidFill>
                  <a:srgbClr val="000000"/>
                </a:solidFill>
                <a:effectLst/>
                <a:latin typeface="Consolas" panose="020B0609020204030204" pitchFamily="49" charset="0"/>
              </a:rPr>
            </a:b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p</a:t>
            </a:r>
            <a:r>
              <a:rPr kumimoji="0" lang="en-US" altLang="en-US" sz="2400" b="0" i="0" u="none" strike="noStrike" cap="none" normalizeH="0" baseline="0" dirty="0">
                <a:ln>
                  <a:noFill/>
                </a:ln>
                <a:solidFill>
                  <a:srgbClr val="FF0000"/>
                </a:solidFill>
                <a:effectLst/>
                <a:latin typeface="Consolas" panose="020B0609020204030204" pitchFamily="49" charset="0"/>
              </a:rPr>
              <a:t> style</a:t>
            </a:r>
            <a:r>
              <a:rPr kumimoji="0" lang="en-US" altLang="en-US" sz="2400" b="0" i="0" u="none" strike="noStrike" cap="none" normalizeH="0" baseline="0" dirty="0">
                <a:ln>
                  <a:noFill/>
                </a:ln>
                <a:solidFill>
                  <a:srgbClr val="0000CD"/>
                </a:solidFill>
                <a:effectLst/>
                <a:latin typeface="Consolas" panose="020B0609020204030204" pitchFamily="49" charset="0"/>
              </a:rPr>
              <a:t>="</a:t>
            </a:r>
            <a:r>
              <a:rPr kumimoji="0" lang="en-US" altLang="en-US" sz="2400" b="0" i="0" u="none" strike="noStrike" cap="none" normalizeH="0" baseline="0" dirty="0" err="1">
                <a:ln>
                  <a:noFill/>
                </a:ln>
                <a:solidFill>
                  <a:srgbClr val="0000CD"/>
                </a:solidFill>
                <a:effectLst/>
                <a:latin typeface="Consolas" panose="020B0609020204030204" pitchFamily="49" charset="0"/>
              </a:rPr>
              <a:t>color:red</a:t>
            </a:r>
            <a:r>
              <a:rPr kumimoji="0" lang="en-US" altLang="en-US" sz="2400" b="0" i="0" u="none" strike="noStrike" cap="none" normalizeH="0" baseline="0" dirty="0">
                <a:ln>
                  <a:noFill/>
                </a:ln>
                <a:solidFill>
                  <a:srgbClr val="0000CD"/>
                </a:solidFill>
                <a:effectLst/>
                <a:latin typeface="Consolas" panose="020B0609020204030204" pitchFamily="49" charset="0"/>
              </a:rPr>
              <a:t>;"&gt;</a:t>
            </a:r>
            <a:r>
              <a:rPr kumimoji="0" lang="en-US" altLang="en-US" sz="2400" b="0" i="0" u="none" strike="noStrike" cap="none" normalizeH="0" baseline="0" dirty="0">
                <a:ln>
                  <a:noFill/>
                </a:ln>
                <a:solidFill>
                  <a:srgbClr val="000000"/>
                </a:solidFill>
                <a:effectLst/>
                <a:latin typeface="Consolas" panose="020B0609020204030204" pitchFamily="49" charset="0"/>
              </a:rPr>
              <a:t>This is a paragraph.</a:t>
            </a: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/p</a:t>
            </a:r>
            <a:r>
              <a:rPr kumimoji="0" lang="en-US" altLang="en-US" sz="2400" b="0" i="0" u="none" strike="noStrike" cap="none" normalizeH="0" baseline="0" dirty="0">
                <a:ln>
                  <a:noFill/>
                </a:ln>
                <a:solidFill>
                  <a:srgbClr val="0000CD"/>
                </a:solidFill>
                <a:effectLst/>
                <a:latin typeface="Consolas" panose="020B0609020204030204" pitchFamily="49" charset="0"/>
              </a:rPr>
              <a:t>&gt;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F62019CE-E1E0-73B9-1963-8CB3215A56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03130C5-3C7D-EB0A-CE5F-DB07BC302F81}"/>
              </a:ext>
            </a:extLst>
          </p:cNvPr>
          <p:cNvSpPr>
            <a:spLocks noGrp="1"/>
          </p:cNvSpPr>
          <p:nvPr>
            <p:ph type="sldNum" sz="quarter" idx="12"/>
          </p:nvPr>
        </p:nvSpPr>
        <p:spPr/>
        <p:txBody>
          <a:bodyPr/>
          <a:lstStyle/>
          <a:p>
            <a:fld id="{9A74A80C-5778-49E5-A000-7BF9B366B601}" type="slidenum">
              <a:rPr lang="en-US" smtClean="0"/>
              <a:t>25</a:t>
            </a:fld>
            <a:endParaRPr lang="en-US"/>
          </a:p>
        </p:txBody>
      </p:sp>
    </p:spTree>
    <p:extLst>
      <p:ext uri="{BB962C8B-B14F-4D97-AF65-F5344CB8AC3E}">
        <p14:creationId xmlns:p14="http://schemas.microsoft.com/office/powerpoint/2010/main" val="7803487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0B735-9931-B44E-1C0D-5A497EE2B236}"/>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F7E0E2EC-246F-6B1A-24FC-6592C011B503}"/>
              </a:ext>
            </a:extLst>
          </p:cNvPr>
          <p:cNvSpPr>
            <a:spLocks noGrp="1" noChangeArrowheads="1"/>
          </p:cNvSpPr>
          <p:nvPr>
            <p:ph idx="1"/>
          </p:nvPr>
        </p:nvSpPr>
        <p:spPr bwMode="auto">
          <a:xfrm>
            <a:off x="431800" y="2007478"/>
            <a:ext cx="10373802" cy="2843044"/>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Fonts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CSS </a:t>
            </a:r>
            <a:r>
              <a:rPr kumimoji="0" lang="en-US" altLang="en-US" sz="2000" b="0" i="0" u="none" strike="noStrike" cap="none" normalizeH="0" baseline="0" dirty="0">
                <a:ln>
                  <a:noFill/>
                </a:ln>
                <a:solidFill>
                  <a:srgbClr val="DC143C"/>
                </a:solidFill>
                <a:effectLst/>
                <a:latin typeface="Consolas" panose="020B0609020204030204" pitchFamily="49" charset="0"/>
              </a:rPr>
              <a:t>font-family</a:t>
            </a:r>
            <a:r>
              <a:rPr kumimoji="0" lang="en-US" altLang="en-US" sz="2000" b="0" i="0" u="none" strike="noStrike" cap="none" normalizeH="0" baseline="0" dirty="0">
                <a:ln>
                  <a:noFill/>
                </a:ln>
                <a:solidFill>
                  <a:srgbClr val="000000"/>
                </a:solidFill>
                <a:effectLst/>
                <a:latin typeface="Verdana" panose="020B0604030504040204" pitchFamily="34" charset="0"/>
              </a:rPr>
              <a:t> property defines the font to be used for an HTML element:</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h1</a:t>
            </a:r>
            <a:r>
              <a:rPr kumimoji="0" lang="en-US" altLang="en-US" sz="2000" b="0" i="0" u="none" strike="noStrike" cap="none" normalizeH="0" baseline="0" dirty="0">
                <a:ln>
                  <a:noFill/>
                </a:ln>
                <a:solidFill>
                  <a:srgbClr val="FF0000"/>
                </a:solidFill>
                <a:effectLst/>
                <a:latin typeface="Consolas" panose="020B0609020204030204" pitchFamily="49" charset="0"/>
              </a:rPr>
              <a:t> style</a:t>
            </a:r>
            <a:r>
              <a:rPr kumimoji="0" lang="en-US" altLang="en-US" sz="2000" b="0" i="0" u="none" strike="noStrike" cap="none" normalizeH="0" baseline="0" dirty="0">
                <a:ln>
                  <a:noFill/>
                </a:ln>
                <a:solidFill>
                  <a:srgbClr val="0000CD"/>
                </a:solidFill>
                <a:effectLst/>
                <a:latin typeface="Consolas" panose="020B0609020204030204" pitchFamily="49" charset="0"/>
              </a:rPr>
              <a:t>="</a:t>
            </a:r>
            <a:r>
              <a:rPr kumimoji="0" lang="en-US" altLang="en-US" sz="2000" b="0" i="0" u="none" strike="noStrike" cap="none" normalizeH="0" baseline="0" dirty="0" err="1">
                <a:ln>
                  <a:noFill/>
                </a:ln>
                <a:solidFill>
                  <a:srgbClr val="0000CD"/>
                </a:solidFill>
                <a:effectLst/>
                <a:latin typeface="Consolas" panose="020B0609020204030204" pitchFamily="49" charset="0"/>
              </a:rPr>
              <a:t>font-family:verdana</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This is a heading</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/h1</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p</a:t>
            </a:r>
            <a:r>
              <a:rPr kumimoji="0" lang="en-US" altLang="en-US" sz="2000" b="0" i="0" u="none" strike="noStrike" cap="none" normalizeH="0" baseline="0" dirty="0">
                <a:ln>
                  <a:noFill/>
                </a:ln>
                <a:solidFill>
                  <a:srgbClr val="FF0000"/>
                </a:solidFill>
                <a:effectLst/>
                <a:latin typeface="Consolas" panose="020B0609020204030204" pitchFamily="49" charset="0"/>
              </a:rPr>
              <a:t> style</a:t>
            </a:r>
            <a:r>
              <a:rPr kumimoji="0" lang="en-US" altLang="en-US" sz="2000" b="0" i="0" u="none" strike="noStrike" cap="none" normalizeH="0" baseline="0" dirty="0">
                <a:ln>
                  <a:noFill/>
                </a:ln>
                <a:solidFill>
                  <a:srgbClr val="0000CD"/>
                </a:solidFill>
                <a:effectLst/>
                <a:latin typeface="Consolas" panose="020B0609020204030204" pitchFamily="49" charset="0"/>
              </a:rPr>
              <a:t>="</a:t>
            </a:r>
            <a:r>
              <a:rPr kumimoji="0" lang="en-US" altLang="en-US" sz="2000" b="0" i="0" u="none" strike="noStrike" cap="none" normalizeH="0" baseline="0" dirty="0" err="1">
                <a:ln>
                  <a:noFill/>
                </a:ln>
                <a:solidFill>
                  <a:srgbClr val="0000CD"/>
                </a:solidFill>
                <a:effectLst/>
                <a:latin typeface="Consolas" panose="020B0609020204030204" pitchFamily="49" charset="0"/>
              </a:rPr>
              <a:t>font-family:courier</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This is a paragraph.</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/p</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3C46C4F4-9129-2581-6F3E-74F5624126D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454C49-A24C-8112-D03B-F00429112E66}"/>
              </a:ext>
            </a:extLst>
          </p:cNvPr>
          <p:cNvSpPr>
            <a:spLocks noGrp="1"/>
          </p:cNvSpPr>
          <p:nvPr>
            <p:ph type="sldNum" sz="quarter" idx="12"/>
          </p:nvPr>
        </p:nvSpPr>
        <p:spPr/>
        <p:txBody>
          <a:bodyPr/>
          <a:lstStyle/>
          <a:p>
            <a:fld id="{9A74A80C-5778-49E5-A000-7BF9B366B601}" type="slidenum">
              <a:rPr lang="en-US" smtClean="0"/>
              <a:t>26</a:t>
            </a:fld>
            <a:endParaRPr lang="en-US"/>
          </a:p>
        </p:txBody>
      </p:sp>
    </p:spTree>
    <p:extLst>
      <p:ext uri="{BB962C8B-B14F-4D97-AF65-F5344CB8AC3E}">
        <p14:creationId xmlns:p14="http://schemas.microsoft.com/office/powerpoint/2010/main" val="6363354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3D63-674D-2C6D-7189-E3E5F6CC9C15}"/>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EA3DC9C2-17EF-CA11-0727-006BA8CB3089}"/>
              </a:ext>
            </a:extLst>
          </p:cNvPr>
          <p:cNvSpPr>
            <a:spLocks noGrp="1" noChangeArrowheads="1"/>
          </p:cNvSpPr>
          <p:nvPr>
            <p:ph idx="1"/>
          </p:nvPr>
        </p:nvSpPr>
        <p:spPr bwMode="auto">
          <a:xfrm>
            <a:off x="977900" y="2274977"/>
            <a:ext cx="9222974" cy="2843044"/>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Text Size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CSS </a:t>
            </a:r>
            <a:r>
              <a:rPr kumimoji="0" lang="en-US" altLang="en-US" sz="2000" b="0" i="0" u="none" strike="noStrike" cap="none" normalizeH="0" baseline="0" dirty="0">
                <a:ln>
                  <a:noFill/>
                </a:ln>
                <a:solidFill>
                  <a:srgbClr val="DC143C"/>
                </a:solidFill>
                <a:effectLst/>
                <a:latin typeface="Consolas" panose="020B0609020204030204" pitchFamily="49" charset="0"/>
              </a:rPr>
              <a:t>font-size</a:t>
            </a:r>
            <a:r>
              <a:rPr kumimoji="0" lang="en-US" altLang="en-US" sz="2000" b="0" i="0" u="none" strike="noStrike" cap="none" normalizeH="0" baseline="0" dirty="0">
                <a:ln>
                  <a:noFill/>
                </a:ln>
                <a:solidFill>
                  <a:srgbClr val="000000"/>
                </a:solidFill>
                <a:effectLst/>
                <a:latin typeface="Verdana" panose="020B0604030504040204" pitchFamily="34" charset="0"/>
              </a:rPr>
              <a:t> property defines the text size for an HTML element:</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h1</a:t>
            </a:r>
            <a:r>
              <a:rPr kumimoji="0" lang="en-US" altLang="en-US" sz="2000" b="0" i="0" u="none" strike="noStrike" cap="none" normalizeH="0" baseline="0" dirty="0">
                <a:ln>
                  <a:noFill/>
                </a:ln>
                <a:solidFill>
                  <a:srgbClr val="FF0000"/>
                </a:solidFill>
                <a:effectLst/>
                <a:latin typeface="Consolas" panose="020B0609020204030204" pitchFamily="49" charset="0"/>
              </a:rPr>
              <a:t> style</a:t>
            </a:r>
            <a:r>
              <a:rPr kumimoji="0" lang="en-US" altLang="en-US" sz="2000" b="0" i="0" u="none" strike="noStrike" cap="none" normalizeH="0" baseline="0" dirty="0">
                <a:ln>
                  <a:noFill/>
                </a:ln>
                <a:solidFill>
                  <a:srgbClr val="0000CD"/>
                </a:solidFill>
                <a:effectLst/>
                <a:latin typeface="Consolas" panose="020B0609020204030204" pitchFamily="49" charset="0"/>
              </a:rPr>
              <a:t>="font-size:300%;"&gt;</a:t>
            </a:r>
            <a:r>
              <a:rPr kumimoji="0" lang="en-US" altLang="en-US" sz="2000" b="0" i="0" u="none" strike="noStrike" cap="none" normalizeH="0" baseline="0" dirty="0">
                <a:ln>
                  <a:noFill/>
                </a:ln>
                <a:solidFill>
                  <a:srgbClr val="000000"/>
                </a:solidFill>
                <a:effectLst/>
                <a:latin typeface="Consolas" panose="020B0609020204030204" pitchFamily="49" charset="0"/>
              </a:rPr>
              <a:t>This is a heading</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/h1</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p</a:t>
            </a:r>
            <a:r>
              <a:rPr kumimoji="0" lang="en-US" altLang="en-US" sz="2000" b="0" i="0" u="none" strike="noStrike" cap="none" normalizeH="0" baseline="0" dirty="0">
                <a:ln>
                  <a:noFill/>
                </a:ln>
                <a:solidFill>
                  <a:srgbClr val="FF0000"/>
                </a:solidFill>
                <a:effectLst/>
                <a:latin typeface="Consolas" panose="020B0609020204030204" pitchFamily="49" charset="0"/>
              </a:rPr>
              <a:t> style</a:t>
            </a:r>
            <a:r>
              <a:rPr kumimoji="0" lang="en-US" altLang="en-US" sz="2000" b="0" i="0" u="none" strike="noStrike" cap="none" normalizeH="0" baseline="0" dirty="0">
                <a:ln>
                  <a:noFill/>
                </a:ln>
                <a:solidFill>
                  <a:srgbClr val="0000CD"/>
                </a:solidFill>
                <a:effectLst/>
                <a:latin typeface="Consolas" panose="020B0609020204030204" pitchFamily="49" charset="0"/>
              </a:rPr>
              <a:t>="font-size:160%;"&gt;</a:t>
            </a:r>
            <a:r>
              <a:rPr kumimoji="0" lang="en-US" altLang="en-US" sz="2000" b="0" i="0" u="none" strike="noStrike" cap="none" normalizeH="0" baseline="0" dirty="0">
                <a:ln>
                  <a:noFill/>
                </a:ln>
                <a:solidFill>
                  <a:srgbClr val="000000"/>
                </a:solidFill>
                <a:effectLst/>
                <a:latin typeface="Consolas" panose="020B0609020204030204" pitchFamily="49" charset="0"/>
              </a:rPr>
              <a:t>This is a paragraph.</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/p</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EA51CAF0-6D61-0BF8-DC05-F106095EEE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3D820F8-2452-27F0-C151-43AC43BE840D}"/>
              </a:ext>
            </a:extLst>
          </p:cNvPr>
          <p:cNvSpPr>
            <a:spLocks noGrp="1"/>
          </p:cNvSpPr>
          <p:nvPr>
            <p:ph type="sldNum" sz="quarter" idx="12"/>
          </p:nvPr>
        </p:nvSpPr>
        <p:spPr/>
        <p:txBody>
          <a:bodyPr/>
          <a:lstStyle/>
          <a:p>
            <a:fld id="{9A74A80C-5778-49E5-A000-7BF9B366B601}" type="slidenum">
              <a:rPr lang="en-US" smtClean="0"/>
              <a:t>27</a:t>
            </a:fld>
            <a:endParaRPr lang="en-US"/>
          </a:p>
        </p:txBody>
      </p:sp>
    </p:spTree>
    <p:extLst>
      <p:ext uri="{BB962C8B-B14F-4D97-AF65-F5344CB8AC3E}">
        <p14:creationId xmlns:p14="http://schemas.microsoft.com/office/powerpoint/2010/main" val="2901365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3C30B-8FD4-EC5B-81CC-B3718729F884}"/>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04E5F652-92D0-3098-9A3D-8C37F568F6B4}"/>
              </a:ext>
            </a:extLst>
          </p:cNvPr>
          <p:cNvSpPr>
            <a:spLocks noGrp="1" noChangeArrowheads="1"/>
          </p:cNvSpPr>
          <p:nvPr>
            <p:ph idx="1"/>
          </p:nvPr>
        </p:nvSpPr>
        <p:spPr bwMode="auto">
          <a:xfrm>
            <a:off x="228600" y="2007478"/>
            <a:ext cx="11520077" cy="2843044"/>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Text Alignment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CSS </a:t>
            </a:r>
            <a:r>
              <a:rPr kumimoji="0" lang="en-US" altLang="en-US" sz="2000" b="0" i="0" u="none" strike="noStrike" cap="none" normalizeH="0" baseline="0" dirty="0">
                <a:ln>
                  <a:noFill/>
                </a:ln>
                <a:solidFill>
                  <a:srgbClr val="DC143C"/>
                </a:solidFill>
                <a:effectLst/>
                <a:latin typeface="Consolas" panose="020B0609020204030204" pitchFamily="49" charset="0"/>
              </a:rPr>
              <a:t>text-align</a:t>
            </a:r>
            <a:r>
              <a:rPr kumimoji="0" lang="en-US" altLang="en-US" sz="2000" b="0" i="0" u="none" strike="noStrike" cap="none" normalizeH="0" baseline="0" dirty="0">
                <a:ln>
                  <a:noFill/>
                </a:ln>
                <a:solidFill>
                  <a:srgbClr val="000000"/>
                </a:solidFill>
                <a:effectLst/>
                <a:latin typeface="Verdana" panose="020B0604030504040204" pitchFamily="34" charset="0"/>
              </a:rPr>
              <a:t> property defines the horizontal text alignment for an HTML element:</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h1</a:t>
            </a:r>
            <a:r>
              <a:rPr kumimoji="0" lang="en-US" altLang="en-US" sz="2000" b="0" i="0" u="none" strike="noStrike" cap="none" normalizeH="0" baseline="0" dirty="0">
                <a:ln>
                  <a:noFill/>
                </a:ln>
                <a:solidFill>
                  <a:srgbClr val="FF0000"/>
                </a:solidFill>
                <a:effectLst/>
                <a:latin typeface="Consolas" panose="020B0609020204030204" pitchFamily="49" charset="0"/>
              </a:rPr>
              <a:t> style</a:t>
            </a:r>
            <a:r>
              <a:rPr kumimoji="0" lang="en-US" altLang="en-US" sz="2000" b="0" i="0" u="none" strike="noStrike" cap="none" normalizeH="0" baseline="0" dirty="0">
                <a:ln>
                  <a:noFill/>
                </a:ln>
                <a:solidFill>
                  <a:srgbClr val="0000CD"/>
                </a:solidFill>
                <a:effectLst/>
                <a:latin typeface="Consolas" panose="020B0609020204030204" pitchFamily="49" charset="0"/>
              </a:rPr>
              <a:t>="</a:t>
            </a:r>
            <a:r>
              <a:rPr kumimoji="0" lang="en-US" altLang="en-US" sz="2000" b="0" i="0" u="none" strike="noStrike" cap="none" normalizeH="0" baseline="0" dirty="0" err="1">
                <a:ln>
                  <a:noFill/>
                </a:ln>
                <a:solidFill>
                  <a:srgbClr val="0000CD"/>
                </a:solidFill>
                <a:effectLst/>
                <a:latin typeface="Consolas" panose="020B0609020204030204" pitchFamily="49" charset="0"/>
              </a:rPr>
              <a:t>text-align:center</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Centered Heading</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/h1</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p</a:t>
            </a:r>
            <a:r>
              <a:rPr kumimoji="0" lang="en-US" altLang="en-US" sz="2000" b="0" i="0" u="none" strike="noStrike" cap="none" normalizeH="0" baseline="0" dirty="0">
                <a:ln>
                  <a:noFill/>
                </a:ln>
                <a:solidFill>
                  <a:srgbClr val="FF0000"/>
                </a:solidFill>
                <a:effectLst/>
                <a:latin typeface="Consolas" panose="020B0609020204030204" pitchFamily="49" charset="0"/>
              </a:rPr>
              <a:t> style</a:t>
            </a:r>
            <a:r>
              <a:rPr kumimoji="0" lang="en-US" altLang="en-US" sz="2000" b="0" i="0" u="none" strike="noStrike" cap="none" normalizeH="0" baseline="0" dirty="0">
                <a:ln>
                  <a:noFill/>
                </a:ln>
                <a:solidFill>
                  <a:srgbClr val="0000CD"/>
                </a:solidFill>
                <a:effectLst/>
                <a:latin typeface="Consolas" panose="020B0609020204030204" pitchFamily="49" charset="0"/>
              </a:rPr>
              <a:t>="</a:t>
            </a:r>
            <a:r>
              <a:rPr kumimoji="0" lang="en-US" altLang="en-US" sz="2000" b="0" i="0" u="none" strike="noStrike" cap="none" normalizeH="0" baseline="0" dirty="0" err="1">
                <a:ln>
                  <a:noFill/>
                </a:ln>
                <a:solidFill>
                  <a:srgbClr val="0000CD"/>
                </a:solidFill>
                <a:effectLst/>
                <a:latin typeface="Consolas" panose="020B0609020204030204" pitchFamily="49" charset="0"/>
              </a:rPr>
              <a:t>text-align:center</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Centered paragraph.</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/p</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FB70F46A-14BA-4AD0-12E9-05229EEC50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25DD04-F5AA-FF60-0964-F59ED76D6212}"/>
              </a:ext>
            </a:extLst>
          </p:cNvPr>
          <p:cNvSpPr>
            <a:spLocks noGrp="1"/>
          </p:cNvSpPr>
          <p:nvPr>
            <p:ph type="sldNum" sz="quarter" idx="12"/>
          </p:nvPr>
        </p:nvSpPr>
        <p:spPr/>
        <p:txBody>
          <a:bodyPr/>
          <a:lstStyle/>
          <a:p>
            <a:fld id="{9A74A80C-5778-49E5-A000-7BF9B366B601}" type="slidenum">
              <a:rPr lang="en-US" smtClean="0"/>
              <a:t>28</a:t>
            </a:fld>
            <a:endParaRPr lang="en-US"/>
          </a:p>
        </p:txBody>
      </p:sp>
    </p:spTree>
    <p:extLst>
      <p:ext uri="{BB962C8B-B14F-4D97-AF65-F5344CB8AC3E}">
        <p14:creationId xmlns:p14="http://schemas.microsoft.com/office/powerpoint/2010/main" val="9438151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451F2-0B93-63B3-8E66-32C2CB37B81E}"/>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3C4A41FB-ABD9-EDEF-C016-519F52EFD57E}"/>
              </a:ext>
            </a:extLst>
          </p:cNvPr>
          <p:cNvSpPr>
            <a:spLocks noGrp="1" noChangeArrowheads="1"/>
          </p:cNvSpPr>
          <p:nvPr>
            <p:ph idx="1"/>
          </p:nvPr>
        </p:nvSpPr>
        <p:spPr bwMode="auto">
          <a:xfrm>
            <a:off x="838200" y="2148889"/>
            <a:ext cx="7898124" cy="37048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Chapter Summary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000000"/>
                </a:solidFill>
                <a:effectLst/>
                <a:latin typeface="Verdana" panose="020B0604030504040204" pitchFamily="34" charset="0"/>
              </a:rPr>
              <a:t>Use the </a:t>
            </a:r>
            <a:r>
              <a:rPr kumimoji="0" lang="en-US" altLang="en-US" sz="2400" b="0" i="0" u="none" strike="noStrike" cap="none" normalizeH="0" baseline="0" dirty="0">
                <a:ln>
                  <a:noFill/>
                </a:ln>
                <a:solidFill>
                  <a:srgbClr val="DC143C"/>
                </a:solidFill>
                <a:effectLst/>
                <a:latin typeface="Consolas" panose="020B0609020204030204" pitchFamily="49" charset="0"/>
              </a:rPr>
              <a:t>style</a:t>
            </a:r>
            <a:r>
              <a:rPr kumimoji="0" lang="en-US" altLang="en-US" sz="2400" b="0" i="0" u="none" strike="noStrike" cap="none" normalizeH="0" baseline="0" dirty="0">
                <a:ln>
                  <a:noFill/>
                </a:ln>
                <a:solidFill>
                  <a:srgbClr val="000000"/>
                </a:solidFill>
                <a:effectLst/>
                <a:latin typeface="Verdana" panose="020B0604030504040204" pitchFamily="34" charset="0"/>
              </a:rPr>
              <a:t> attribute for styling HTML elements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000000"/>
                </a:solidFill>
                <a:effectLst/>
                <a:latin typeface="Verdana" panose="020B0604030504040204" pitchFamily="34" charset="0"/>
              </a:rPr>
              <a:t>Use </a:t>
            </a:r>
            <a:r>
              <a:rPr kumimoji="0" lang="en-US" altLang="en-US" sz="2400" b="0" i="0" u="none" strike="noStrike" cap="none" normalizeH="0" baseline="0" dirty="0">
                <a:ln>
                  <a:noFill/>
                </a:ln>
                <a:solidFill>
                  <a:srgbClr val="DC143C"/>
                </a:solidFill>
                <a:effectLst/>
                <a:latin typeface="Consolas" panose="020B0609020204030204" pitchFamily="49" charset="0"/>
              </a:rPr>
              <a:t>background-color</a:t>
            </a:r>
            <a:r>
              <a:rPr kumimoji="0" lang="en-US" altLang="en-US" sz="2400" b="0" i="0" u="none" strike="noStrike" cap="none" normalizeH="0" baseline="0" dirty="0">
                <a:ln>
                  <a:noFill/>
                </a:ln>
                <a:solidFill>
                  <a:srgbClr val="000000"/>
                </a:solidFill>
                <a:effectLst/>
                <a:latin typeface="Verdana" panose="020B0604030504040204" pitchFamily="34" charset="0"/>
              </a:rPr>
              <a:t> for background color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000000"/>
                </a:solidFill>
                <a:effectLst/>
                <a:latin typeface="Verdana" panose="020B0604030504040204" pitchFamily="34" charset="0"/>
              </a:rPr>
              <a:t>Use </a:t>
            </a:r>
            <a:r>
              <a:rPr kumimoji="0" lang="en-US" altLang="en-US" sz="2400" b="0" i="0" u="none" strike="noStrike" cap="none" normalizeH="0" baseline="0" dirty="0">
                <a:ln>
                  <a:noFill/>
                </a:ln>
                <a:solidFill>
                  <a:srgbClr val="DC143C"/>
                </a:solidFill>
                <a:effectLst/>
                <a:latin typeface="Consolas" panose="020B0609020204030204" pitchFamily="49" charset="0"/>
              </a:rPr>
              <a:t>color</a:t>
            </a:r>
            <a:r>
              <a:rPr kumimoji="0" lang="en-US" altLang="en-US" sz="2400" b="0" i="0" u="none" strike="noStrike" cap="none" normalizeH="0" baseline="0" dirty="0">
                <a:ln>
                  <a:noFill/>
                </a:ln>
                <a:solidFill>
                  <a:srgbClr val="000000"/>
                </a:solidFill>
                <a:effectLst/>
                <a:latin typeface="Verdana" panose="020B0604030504040204" pitchFamily="34" charset="0"/>
              </a:rPr>
              <a:t> for text colors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000000"/>
                </a:solidFill>
                <a:effectLst/>
                <a:latin typeface="Verdana" panose="020B0604030504040204" pitchFamily="34" charset="0"/>
              </a:rPr>
              <a:t>Use </a:t>
            </a:r>
            <a:r>
              <a:rPr kumimoji="0" lang="en-US" altLang="en-US" sz="2400" b="0" i="0" u="none" strike="noStrike" cap="none" normalizeH="0" baseline="0" dirty="0">
                <a:ln>
                  <a:noFill/>
                </a:ln>
                <a:solidFill>
                  <a:srgbClr val="DC143C"/>
                </a:solidFill>
                <a:effectLst/>
                <a:latin typeface="Consolas" panose="020B0609020204030204" pitchFamily="49" charset="0"/>
              </a:rPr>
              <a:t>font-family</a:t>
            </a:r>
            <a:r>
              <a:rPr kumimoji="0" lang="en-US" altLang="en-US" sz="2400" b="0" i="0" u="none" strike="noStrike" cap="none" normalizeH="0" baseline="0" dirty="0">
                <a:ln>
                  <a:noFill/>
                </a:ln>
                <a:solidFill>
                  <a:srgbClr val="000000"/>
                </a:solidFill>
                <a:effectLst/>
                <a:latin typeface="Verdana" panose="020B0604030504040204" pitchFamily="34" charset="0"/>
              </a:rPr>
              <a:t> for text fonts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000000"/>
                </a:solidFill>
                <a:effectLst/>
                <a:latin typeface="Verdana" panose="020B0604030504040204" pitchFamily="34" charset="0"/>
              </a:rPr>
              <a:t>Use </a:t>
            </a:r>
            <a:r>
              <a:rPr kumimoji="0" lang="en-US" altLang="en-US" sz="2400" b="0" i="0" u="none" strike="noStrike" cap="none" normalizeH="0" baseline="0" dirty="0">
                <a:ln>
                  <a:noFill/>
                </a:ln>
                <a:solidFill>
                  <a:srgbClr val="DC143C"/>
                </a:solidFill>
                <a:effectLst/>
                <a:latin typeface="Consolas" panose="020B0609020204030204" pitchFamily="49" charset="0"/>
              </a:rPr>
              <a:t>font-size</a:t>
            </a:r>
            <a:r>
              <a:rPr kumimoji="0" lang="en-US" altLang="en-US" sz="2400" b="0" i="0" u="none" strike="noStrike" cap="none" normalizeH="0" baseline="0" dirty="0">
                <a:ln>
                  <a:noFill/>
                </a:ln>
                <a:solidFill>
                  <a:srgbClr val="000000"/>
                </a:solidFill>
                <a:effectLst/>
                <a:latin typeface="Verdana" panose="020B0604030504040204" pitchFamily="34" charset="0"/>
              </a:rPr>
              <a:t> for text sizes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000000"/>
                </a:solidFill>
                <a:effectLst/>
                <a:latin typeface="Verdana" panose="020B0604030504040204" pitchFamily="34" charset="0"/>
              </a:rPr>
              <a:t>Use </a:t>
            </a:r>
            <a:r>
              <a:rPr kumimoji="0" lang="en-US" altLang="en-US" sz="2400" b="0" i="0" u="none" strike="noStrike" cap="none" normalizeH="0" baseline="0" dirty="0">
                <a:ln>
                  <a:noFill/>
                </a:ln>
                <a:solidFill>
                  <a:srgbClr val="DC143C"/>
                </a:solidFill>
                <a:effectLst/>
                <a:latin typeface="Consolas" panose="020B0609020204030204" pitchFamily="49" charset="0"/>
              </a:rPr>
              <a:t>text-align</a:t>
            </a:r>
            <a:r>
              <a:rPr kumimoji="0" lang="en-US" altLang="en-US" sz="2400" b="0" i="0" u="none" strike="noStrike" cap="none" normalizeH="0" baseline="0" dirty="0">
                <a:ln>
                  <a:noFill/>
                </a:ln>
                <a:solidFill>
                  <a:srgbClr val="000000"/>
                </a:solidFill>
                <a:effectLst/>
                <a:latin typeface="Verdana" panose="020B0604030504040204" pitchFamily="34" charset="0"/>
              </a:rPr>
              <a:t> for text alignment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89D0C1D6-75CD-1F75-B3C1-3F8801765A6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57D4A9-C446-461F-02F5-3A2DB136D69A}"/>
              </a:ext>
            </a:extLst>
          </p:cNvPr>
          <p:cNvSpPr>
            <a:spLocks noGrp="1"/>
          </p:cNvSpPr>
          <p:nvPr>
            <p:ph type="sldNum" sz="quarter" idx="12"/>
          </p:nvPr>
        </p:nvSpPr>
        <p:spPr/>
        <p:txBody>
          <a:bodyPr/>
          <a:lstStyle/>
          <a:p>
            <a:fld id="{9A74A80C-5778-49E5-A000-7BF9B366B601}" type="slidenum">
              <a:rPr lang="en-US" smtClean="0"/>
              <a:t>29</a:t>
            </a:fld>
            <a:endParaRPr lang="en-US"/>
          </a:p>
        </p:txBody>
      </p:sp>
    </p:spTree>
    <p:extLst>
      <p:ext uri="{BB962C8B-B14F-4D97-AF65-F5344CB8AC3E}">
        <p14:creationId xmlns:p14="http://schemas.microsoft.com/office/powerpoint/2010/main" val="2904266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FD0D9-B4C6-8D59-9845-9B774C05EDC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BABC51C-34E3-69B6-C9C2-A7410639FDF8}"/>
              </a:ext>
            </a:extLst>
          </p:cNvPr>
          <p:cNvSpPr>
            <a:spLocks noGrp="1"/>
          </p:cNvSpPr>
          <p:nvPr>
            <p:ph idx="1"/>
          </p:nvPr>
        </p:nvSpPr>
        <p:spPr/>
        <p:txBody>
          <a:bodyPr>
            <a:normAutofit fontScale="85000" lnSpcReduction="20000"/>
          </a:bodyPr>
          <a:lstStyle/>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!DOCTYPE</a:t>
            </a:r>
            <a:r>
              <a:rPr lang="en-US" b="0" i="0" dirty="0">
                <a:solidFill>
                  <a:srgbClr val="FF0000"/>
                </a:solidFill>
                <a:effectLst/>
                <a:latin typeface="Consolas" panose="020B0609020204030204" pitchFamily="49" charset="0"/>
              </a:rPr>
              <a:t> html</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html</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head</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title</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Page Title</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/title</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/head</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body</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This is a Heading</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This is a paragraph.</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/body</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/html</a:t>
            </a:r>
            <a:r>
              <a:rPr lang="en-US" b="0" i="0" dirty="0">
                <a:solidFill>
                  <a:srgbClr val="0000CD"/>
                </a:solidFill>
                <a:effectLst/>
                <a:latin typeface="Consolas" panose="020B0609020204030204" pitchFamily="49" charset="0"/>
              </a:rPr>
              <a:t>&gt;</a:t>
            </a:r>
            <a:endParaRPr lang="en-US" b="0" i="0" dirty="0">
              <a:solidFill>
                <a:srgbClr val="000000"/>
              </a:solidFill>
              <a:effectLst/>
              <a:latin typeface="Consolas" panose="020B0609020204030204" pitchFamily="49" charset="0"/>
            </a:endParaRPr>
          </a:p>
          <a:p>
            <a:pPr algn="l"/>
            <a:r>
              <a:rPr lang="en-US" b="0" i="0" u="none" strike="noStrike" dirty="0">
                <a:solidFill>
                  <a:srgbClr val="FFFFFF"/>
                </a:solidFill>
                <a:effectLst/>
                <a:latin typeface="Source Sans Pro" panose="020B0503030403020204" pitchFamily="34" charset="0"/>
                <a:hlinkClick r:id="rId2"/>
              </a:rPr>
              <a:t>Try it Yourself »</a:t>
            </a:r>
            <a:endParaRPr lang="en-US" b="0" i="0" dirty="0">
              <a:solidFill>
                <a:srgbClr val="000000"/>
              </a:solidFill>
              <a:effectLst/>
              <a:latin typeface="Verdana" panose="020B0604030504040204" pitchFamily="34" charset="0"/>
            </a:endParaRPr>
          </a:p>
          <a:p>
            <a:br>
              <a:rPr lang="en-US" dirty="0"/>
            </a:br>
            <a:endParaRPr lang="en-US" dirty="0"/>
          </a:p>
        </p:txBody>
      </p:sp>
      <p:pic>
        <p:nvPicPr>
          <p:cNvPr id="5" name="Picture 4">
            <a:extLst>
              <a:ext uri="{FF2B5EF4-FFF2-40B4-BE49-F238E27FC236}">
                <a16:creationId xmlns:a16="http://schemas.microsoft.com/office/drawing/2014/main" id="{41B566F4-5795-6EB0-4CA9-6A4CE78EDDA2}"/>
              </a:ext>
            </a:extLst>
          </p:cNvPr>
          <p:cNvPicPr>
            <a:picLocks noChangeAspect="1"/>
          </p:cNvPicPr>
          <p:nvPr/>
        </p:nvPicPr>
        <p:blipFill>
          <a:blip r:embed="rId3"/>
          <a:srcRect l="58874" r="13296"/>
          <a:stretch/>
        </p:blipFill>
        <p:spPr>
          <a:xfrm>
            <a:off x="7086600" y="2295525"/>
            <a:ext cx="2857500" cy="2571750"/>
          </a:xfrm>
          <a:prstGeom prst="rect">
            <a:avLst/>
          </a:prstGeom>
        </p:spPr>
      </p:pic>
      <p:sp>
        <p:nvSpPr>
          <p:cNvPr id="6" name="Footer Placeholder 5">
            <a:extLst>
              <a:ext uri="{FF2B5EF4-FFF2-40B4-BE49-F238E27FC236}">
                <a16:creationId xmlns:a16="http://schemas.microsoft.com/office/drawing/2014/main" id="{D589C8E1-D3D1-8B50-2247-D4B3F27D97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962408-D9DF-E0DE-72F6-F00622B9B7B8}"/>
              </a:ext>
            </a:extLst>
          </p:cNvPr>
          <p:cNvSpPr>
            <a:spLocks noGrp="1"/>
          </p:cNvSpPr>
          <p:nvPr>
            <p:ph type="sldNum" sz="quarter" idx="12"/>
          </p:nvPr>
        </p:nvSpPr>
        <p:spPr/>
        <p:txBody>
          <a:bodyPr/>
          <a:lstStyle/>
          <a:p>
            <a:fld id="{9A74A80C-5778-49E5-A000-7BF9B366B601}" type="slidenum">
              <a:rPr lang="en-US" smtClean="0"/>
              <a:t>3</a:t>
            </a:fld>
            <a:endParaRPr lang="en-US"/>
          </a:p>
        </p:txBody>
      </p:sp>
    </p:spTree>
    <p:extLst>
      <p:ext uri="{BB962C8B-B14F-4D97-AF65-F5344CB8AC3E}">
        <p14:creationId xmlns:p14="http://schemas.microsoft.com/office/powerpoint/2010/main" val="2427853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B89E8-5D4E-3427-2DA7-9877B3B6888C}"/>
              </a:ext>
            </a:extLst>
          </p:cNvPr>
          <p:cNvSpPr>
            <a:spLocks noGrp="1"/>
          </p:cNvSpPr>
          <p:nvPr>
            <p:ph type="title"/>
          </p:nvPr>
        </p:nvSpPr>
        <p:spPr>
          <a:xfrm>
            <a:off x="292100" y="365125"/>
            <a:ext cx="4363190" cy="3825875"/>
          </a:xfrm>
          <a:solidFill>
            <a:schemeClr val="accent1">
              <a:lumMod val="20000"/>
              <a:lumOff val="80000"/>
            </a:schemeClr>
          </a:solidFill>
        </p:spPr>
        <p:txBody>
          <a:bodyPr>
            <a:normAutofit fontScale="90000"/>
          </a:bodyPr>
          <a:lstStyle/>
          <a:p>
            <a:r>
              <a:rPr kumimoji="0" lang="en-US" altLang="en-US" sz="4400" b="0" i="0" u="none" strike="noStrike" cap="none" normalizeH="0" baseline="0" dirty="0">
                <a:ln>
                  <a:noFill/>
                </a:ln>
                <a:solidFill>
                  <a:srgbClr val="000000"/>
                </a:solidFill>
                <a:effectLst/>
                <a:latin typeface="Verdana" panose="020B0604030504040204" pitchFamily="34" charset="0"/>
              </a:rPr>
              <a:t>HTML contains several elements for defining text with a special meaning.</a:t>
            </a:r>
            <a:br>
              <a:rPr kumimoji="0" lang="en-US" altLang="en-US" sz="6000" b="0" i="0" u="none" strike="noStrike" cap="none" normalizeH="0" baseline="0" dirty="0">
                <a:ln>
                  <a:noFill/>
                </a:ln>
                <a:solidFill>
                  <a:schemeClr val="tx1"/>
                </a:solidFill>
                <a:effectLst/>
                <a:latin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F9104C0C-2E01-86C4-9594-A4F4A8B8F492}"/>
              </a:ext>
            </a:extLst>
          </p:cNvPr>
          <p:cNvSpPr>
            <a:spLocks noGrp="1"/>
          </p:cNvSpPr>
          <p:nvPr>
            <p:ph idx="1"/>
          </p:nvPr>
        </p:nvSpPr>
        <p:spPr>
          <a:xfrm>
            <a:off x="685800" y="3619500"/>
            <a:ext cx="3860800" cy="3073400"/>
          </a:xfrm>
          <a:solidFill>
            <a:schemeClr val="bg2">
              <a:lumMod val="75000"/>
            </a:schemeClr>
          </a:solidFill>
        </p:spPr>
        <p: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000000"/>
                </a:solidFill>
                <a:effectLst/>
                <a:latin typeface="Verdana" panose="020B0604030504040204" pitchFamily="34" charset="0"/>
              </a:rPr>
              <a:t>This text is bold</a:t>
            </a:r>
            <a:endParaRPr kumimoji="0" lang="en-US" altLang="en-US" sz="2800" b="0" i="0" u="none" strike="noStrike" cap="none" normalizeH="0" baseline="0" dirty="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1" u="none" strike="noStrike" cap="none" normalizeH="0" baseline="0" dirty="0">
                <a:ln>
                  <a:noFill/>
                </a:ln>
                <a:solidFill>
                  <a:srgbClr val="000000"/>
                </a:solidFill>
                <a:effectLst/>
                <a:latin typeface="Verdana" panose="020B0604030504040204" pitchFamily="34" charset="0"/>
              </a:rPr>
              <a:t>This text is italic</a:t>
            </a:r>
            <a:endParaRPr kumimoji="0" lang="en-US" altLang="en-US" sz="2800" b="0" i="0" u="none" strike="noStrike" cap="none" normalizeH="0" baseline="0" dirty="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Verdana" panose="020B0604030504040204" pitchFamily="34" charset="0"/>
              </a:rPr>
              <a:t>This is</a:t>
            </a:r>
            <a:r>
              <a:rPr kumimoji="0" lang="en-US" altLang="en-US" sz="1600" b="0" i="0" u="none" strike="noStrike" cap="none" normalizeH="0" baseline="-30000" dirty="0">
                <a:ln>
                  <a:noFill/>
                </a:ln>
                <a:solidFill>
                  <a:srgbClr val="000000"/>
                </a:solidFill>
                <a:effectLst/>
                <a:latin typeface="Verdana" panose="020B0604030504040204" pitchFamily="34" charset="0"/>
              </a:rPr>
              <a:t> subscript</a:t>
            </a:r>
            <a:r>
              <a:rPr kumimoji="0" lang="en-US" altLang="en-US" sz="2800" b="0" i="0" u="none" strike="noStrike" cap="none" normalizeH="0" baseline="0" dirty="0">
                <a:ln>
                  <a:noFill/>
                </a:ln>
                <a:solidFill>
                  <a:srgbClr val="000000"/>
                </a:solidFill>
                <a:effectLst/>
                <a:latin typeface="Verdana" panose="020B0604030504040204" pitchFamily="34" charset="0"/>
              </a:rPr>
              <a:t> and </a:t>
            </a:r>
            <a:r>
              <a:rPr kumimoji="0" lang="en-US" altLang="en-US" sz="1600" b="0" i="0" u="none" strike="noStrike" cap="none" normalizeH="0" baseline="30000" dirty="0">
                <a:ln>
                  <a:noFill/>
                </a:ln>
                <a:solidFill>
                  <a:srgbClr val="000000"/>
                </a:solidFill>
                <a:effectLst/>
                <a:latin typeface="Verdana" panose="020B0604030504040204" pitchFamily="34" charset="0"/>
              </a:rPr>
              <a:t>superscript</a:t>
            </a:r>
            <a:endParaRPr kumimoji="0" lang="en-US" altLang="en-US" sz="4400" b="0" i="0" u="none" strike="noStrike" cap="none" normalizeH="0" baseline="0" dirty="0">
              <a:ln>
                <a:noFill/>
              </a:ln>
              <a:solidFill>
                <a:schemeClr val="tx1"/>
              </a:solidFill>
              <a:effectLst/>
              <a:latin typeface="Arial" panose="020B0604020202020204" pitchFamily="34" charset="0"/>
            </a:endParaRPr>
          </a:p>
          <a:p>
            <a:endParaRPr lang="en-US" dirty="0"/>
          </a:p>
        </p:txBody>
      </p:sp>
      <p:sp>
        <p:nvSpPr>
          <p:cNvPr id="4" name="Rectangle 1">
            <a:extLst>
              <a:ext uri="{FF2B5EF4-FFF2-40B4-BE49-F238E27FC236}">
                <a16:creationId xmlns:a16="http://schemas.microsoft.com/office/drawing/2014/main" id="{6D23E39F-6DCA-1C46-019E-53660A5F4F80}"/>
              </a:ext>
            </a:extLst>
          </p:cNvPr>
          <p:cNvSpPr>
            <a:spLocks noChangeArrowheads="1"/>
          </p:cNvSpPr>
          <p:nvPr/>
        </p:nvSpPr>
        <p:spPr bwMode="auto">
          <a:xfrm>
            <a:off x="0" y="-44509"/>
            <a:ext cx="0"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52352" tIns="133308" rIns="-152352" bIns="13330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1518EF00-2B05-113A-33B8-2E424BBA2EE7}"/>
              </a:ext>
            </a:extLst>
          </p:cNvPr>
          <p:cNvSpPr>
            <a:spLocks noChangeArrowheads="1"/>
          </p:cNvSpPr>
          <p:nvPr/>
        </p:nvSpPr>
        <p:spPr bwMode="auto">
          <a:xfrm>
            <a:off x="0" y="495870"/>
            <a:ext cx="65" cy="41160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C6F66B70-81B9-FA97-0BE3-96FF13403E8E}"/>
              </a:ext>
            </a:extLst>
          </p:cNvPr>
          <p:cNvSpPr txBox="1">
            <a:spLocks noChangeArrowheads="1"/>
          </p:cNvSpPr>
          <p:nvPr/>
        </p:nvSpPr>
        <p:spPr bwMode="auto">
          <a:xfrm>
            <a:off x="5201520" y="68486"/>
            <a:ext cx="6304680" cy="67210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lnSpc>
                <a:spcPct val="100000"/>
              </a:lnSpc>
              <a:buFontTx/>
              <a:buNone/>
            </a:pPr>
            <a:r>
              <a:rPr lang="en-US" altLang="en-US" sz="4800" dirty="0">
                <a:solidFill>
                  <a:srgbClr val="000000"/>
                </a:solidFill>
                <a:latin typeface="Segoe UI" panose="020B0502040204020203" pitchFamily="34" charset="0"/>
                <a:cs typeface="Segoe UI" panose="020B0502040204020203" pitchFamily="34" charset="0"/>
              </a:rPr>
              <a:t>HTML Formatting Elements</a:t>
            </a:r>
          </a:p>
          <a:p>
            <a:pPr marL="0" indent="0">
              <a:lnSpc>
                <a:spcPct val="100000"/>
              </a:lnSpc>
              <a:buFontTx/>
              <a:buNone/>
            </a:pPr>
            <a:r>
              <a:rPr lang="en-US" altLang="en-US" sz="2400" dirty="0">
                <a:solidFill>
                  <a:srgbClr val="000000"/>
                </a:solidFill>
                <a:latin typeface="Verdana" panose="020B0604030504040204" pitchFamily="34" charset="0"/>
              </a:rPr>
              <a:t>Formatting elements were designed to display special types of text:</a:t>
            </a:r>
            <a:endParaRPr lang="en-US" altLang="en-US" dirty="0"/>
          </a:p>
          <a:p>
            <a:pPr marL="0" indent="0">
              <a:lnSpc>
                <a:spcPct val="100000"/>
              </a:lnSpc>
              <a:buFontTx/>
              <a:buChar char="•"/>
            </a:pPr>
            <a:r>
              <a:rPr lang="en-US" altLang="en-US" sz="2400" dirty="0">
                <a:solidFill>
                  <a:srgbClr val="DC143C"/>
                </a:solidFill>
                <a:latin typeface="Consolas" panose="020B0609020204030204" pitchFamily="49" charset="0"/>
              </a:rPr>
              <a:t>&lt;b&gt;</a:t>
            </a:r>
            <a:r>
              <a:rPr lang="en-US" altLang="en-US" sz="2400" dirty="0">
                <a:solidFill>
                  <a:srgbClr val="000000"/>
                </a:solidFill>
                <a:latin typeface="Verdana" panose="020B0604030504040204" pitchFamily="34" charset="0"/>
              </a:rPr>
              <a:t> - Bold text</a:t>
            </a:r>
          </a:p>
          <a:p>
            <a:pPr marL="0" indent="0">
              <a:lnSpc>
                <a:spcPct val="100000"/>
              </a:lnSpc>
              <a:buFontTx/>
              <a:buChar char="•"/>
            </a:pPr>
            <a:r>
              <a:rPr lang="en-US" altLang="en-US" sz="2400" dirty="0">
                <a:solidFill>
                  <a:srgbClr val="DC143C"/>
                </a:solidFill>
                <a:latin typeface="Consolas" panose="020B0609020204030204" pitchFamily="49" charset="0"/>
              </a:rPr>
              <a:t>&lt;strong&gt;</a:t>
            </a:r>
            <a:r>
              <a:rPr lang="en-US" altLang="en-US" sz="2400" dirty="0">
                <a:solidFill>
                  <a:srgbClr val="000000"/>
                </a:solidFill>
                <a:latin typeface="Verdana" panose="020B0604030504040204" pitchFamily="34" charset="0"/>
              </a:rPr>
              <a:t> - Important text</a:t>
            </a:r>
          </a:p>
          <a:p>
            <a:pPr marL="0" indent="0">
              <a:lnSpc>
                <a:spcPct val="100000"/>
              </a:lnSpc>
              <a:buFontTx/>
              <a:buChar char="•"/>
            </a:pPr>
            <a:r>
              <a:rPr lang="en-US" altLang="en-US" sz="2400" dirty="0">
                <a:solidFill>
                  <a:srgbClr val="DC143C"/>
                </a:solidFill>
                <a:latin typeface="Consolas" panose="020B0609020204030204" pitchFamily="49" charset="0"/>
              </a:rPr>
              <a:t>&lt;</a:t>
            </a:r>
            <a:r>
              <a:rPr lang="en-US" altLang="en-US" sz="2400" dirty="0" err="1">
                <a:solidFill>
                  <a:srgbClr val="DC143C"/>
                </a:solidFill>
                <a:latin typeface="Consolas" panose="020B0609020204030204" pitchFamily="49" charset="0"/>
              </a:rPr>
              <a:t>i</a:t>
            </a:r>
            <a:r>
              <a:rPr lang="en-US" altLang="en-US" sz="2400" dirty="0">
                <a:solidFill>
                  <a:srgbClr val="DC143C"/>
                </a:solidFill>
                <a:latin typeface="Consolas" panose="020B0609020204030204" pitchFamily="49" charset="0"/>
              </a:rPr>
              <a:t>&gt;</a:t>
            </a:r>
            <a:r>
              <a:rPr lang="en-US" altLang="en-US" sz="2400" dirty="0">
                <a:solidFill>
                  <a:srgbClr val="000000"/>
                </a:solidFill>
                <a:latin typeface="Verdana" panose="020B0604030504040204" pitchFamily="34" charset="0"/>
              </a:rPr>
              <a:t> - Italic text</a:t>
            </a:r>
          </a:p>
          <a:p>
            <a:pPr marL="0" indent="0">
              <a:lnSpc>
                <a:spcPct val="100000"/>
              </a:lnSpc>
              <a:buFontTx/>
              <a:buChar char="•"/>
            </a:pPr>
            <a:r>
              <a:rPr lang="en-US" altLang="en-US" sz="2400" dirty="0">
                <a:solidFill>
                  <a:srgbClr val="DC143C"/>
                </a:solidFill>
                <a:latin typeface="Consolas" panose="020B0609020204030204" pitchFamily="49" charset="0"/>
              </a:rPr>
              <a:t>&lt;</a:t>
            </a:r>
            <a:r>
              <a:rPr lang="en-US" altLang="en-US" sz="2400" dirty="0" err="1">
                <a:solidFill>
                  <a:srgbClr val="DC143C"/>
                </a:solidFill>
                <a:latin typeface="Consolas" panose="020B0609020204030204" pitchFamily="49" charset="0"/>
              </a:rPr>
              <a:t>em</a:t>
            </a:r>
            <a:r>
              <a:rPr lang="en-US" altLang="en-US" sz="2400" dirty="0">
                <a:solidFill>
                  <a:srgbClr val="DC143C"/>
                </a:solidFill>
                <a:latin typeface="Consolas" panose="020B0609020204030204" pitchFamily="49" charset="0"/>
              </a:rPr>
              <a:t>&gt;</a:t>
            </a:r>
            <a:r>
              <a:rPr lang="en-US" altLang="en-US" sz="2400" dirty="0">
                <a:solidFill>
                  <a:srgbClr val="000000"/>
                </a:solidFill>
                <a:latin typeface="Verdana" panose="020B0604030504040204" pitchFamily="34" charset="0"/>
              </a:rPr>
              <a:t> - Emphasized text</a:t>
            </a:r>
          </a:p>
          <a:p>
            <a:pPr marL="0" indent="0">
              <a:lnSpc>
                <a:spcPct val="100000"/>
              </a:lnSpc>
              <a:buFontTx/>
              <a:buChar char="•"/>
            </a:pPr>
            <a:r>
              <a:rPr lang="en-US" altLang="en-US" sz="2400" dirty="0">
                <a:solidFill>
                  <a:srgbClr val="DC143C"/>
                </a:solidFill>
                <a:latin typeface="Consolas" panose="020B0609020204030204" pitchFamily="49" charset="0"/>
              </a:rPr>
              <a:t>&lt;mark&gt;</a:t>
            </a:r>
            <a:r>
              <a:rPr lang="en-US" altLang="en-US" sz="2400" dirty="0">
                <a:solidFill>
                  <a:srgbClr val="000000"/>
                </a:solidFill>
                <a:latin typeface="Verdana" panose="020B0604030504040204" pitchFamily="34" charset="0"/>
              </a:rPr>
              <a:t> - Marked text</a:t>
            </a:r>
          </a:p>
          <a:p>
            <a:pPr marL="0" indent="0">
              <a:lnSpc>
                <a:spcPct val="100000"/>
              </a:lnSpc>
              <a:buFontTx/>
              <a:buChar char="•"/>
            </a:pPr>
            <a:r>
              <a:rPr lang="en-US" altLang="en-US" sz="2400" dirty="0">
                <a:solidFill>
                  <a:srgbClr val="DC143C"/>
                </a:solidFill>
                <a:latin typeface="Consolas" panose="020B0609020204030204" pitchFamily="49" charset="0"/>
              </a:rPr>
              <a:t>&lt;small&gt;</a:t>
            </a:r>
            <a:r>
              <a:rPr lang="en-US" altLang="en-US" sz="2400" dirty="0">
                <a:solidFill>
                  <a:srgbClr val="000000"/>
                </a:solidFill>
                <a:latin typeface="Verdana" panose="020B0604030504040204" pitchFamily="34" charset="0"/>
              </a:rPr>
              <a:t> - Smaller text</a:t>
            </a:r>
          </a:p>
          <a:p>
            <a:pPr marL="0" indent="0">
              <a:lnSpc>
                <a:spcPct val="100000"/>
              </a:lnSpc>
              <a:buFontTx/>
              <a:buChar char="•"/>
            </a:pPr>
            <a:r>
              <a:rPr lang="en-US" altLang="en-US" sz="2400" dirty="0">
                <a:solidFill>
                  <a:srgbClr val="DC143C"/>
                </a:solidFill>
                <a:latin typeface="Consolas" panose="020B0609020204030204" pitchFamily="49" charset="0"/>
              </a:rPr>
              <a:t>&lt;del&gt;</a:t>
            </a:r>
            <a:r>
              <a:rPr lang="en-US" altLang="en-US" sz="2400" dirty="0">
                <a:solidFill>
                  <a:srgbClr val="000000"/>
                </a:solidFill>
                <a:latin typeface="Verdana" panose="020B0604030504040204" pitchFamily="34" charset="0"/>
              </a:rPr>
              <a:t> - Deleted text</a:t>
            </a:r>
          </a:p>
          <a:p>
            <a:pPr marL="0" indent="0">
              <a:lnSpc>
                <a:spcPct val="100000"/>
              </a:lnSpc>
              <a:buFontTx/>
              <a:buChar char="•"/>
            </a:pPr>
            <a:r>
              <a:rPr lang="en-US" altLang="en-US" sz="2400" dirty="0">
                <a:solidFill>
                  <a:srgbClr val="DC143C"/>
                </a:solidFill>
                <a:latin typeface="Consolas" panose="020B0609020204030204" pitchFamily="49" charset="0"/>
              </a:rPr>
              <a:t>&lt;ins&gt;</a:t>
            </a:r>
            <a:r>
              <a:rPr lang="en-US" altLang="en-US" sz="2400" dirty="0">
                <a:solidFill>
                  <a:srgbClr val="000000"/>
                </a:solidFill>
                <a:latin typeface="Verdana" panose="020B0604030504040204" pitchFamily="34" charset="0"/>
              </a:rPr>
              <a:t> - Inserted text</a:t>
            </a:r>
          </a:p>
          <a:p>
            <a:pPr marL="0" indent="0">
              <a:lnSpc>
                <a:spcPct val="100000"/>
              </a:lnSpc>
              <a:buFontTx/>
              <a:buChar char="•"/>
            </a:pPr>
            <a:r>
              <a:rPr lang="en-US" altLang="en-US" sz="2400" dirty="0">
                <a:solidFill>
                  <a:srgbClr val="DC143C"/>
                </a:solidFill>
                <a:latin typeface="Consolas" panose="020B0609020204030204" pitchFamily="49" charset="0"/>
              </a:rPr>
              <a:t>&lt;sub&gt;</a:t>
            </a:r>
            <a:r>
              <a:rPr lang="en-US" altLang="en-US" sz="2400" dirty="0">
                <a:solidFill>
                  <a:srgbClr val="000000"/>
                </a:solidFill>
                <a:latin typeface="Verdana" panose="020B0604030504040204" pitchFamily="34" charset="0"/>
              </a:rPr>
              <a:t> - Subscript text</a:t>
            </a:r>
          </a:p>
          <a:p>
            <a:pPr marL="0" indent="0">
              <a:lnSpc>
                <a:spcPct val="100000"/>
              </a:lnSpc>
              <a:buFontTx/>
              <a:buChar char="•"/>
            </a:pPr>
            <a:r>
              <a:rPr lang="en-US" altLang="en-US" sz="2400" dirty="0">
                <a:solidFill>
                  <a:srgbClr val="DC143C"/>
                </a:solidFill>
                <a:latin typeface="Consolas" panose="020B0609020204030204" pitchFamily="49" charset="0"/>
              </a:rPr>
              <a:t>&lt;sup&gt;</a:t>
            </a:r>
            <a:r>
              <a:rPr lang="en-US" altLang="en-US" sz="2400" dirty="0">
                <a:solidFill>
                  <a:srgbClr val="000000"/>
                </a:solidFill>
                <a:latin typeface="Verdana" panose="020B0604030504040204" pitchFamily="34" charset="0"/>
              </a:rPr>
              <a:t> - Superscript text</a:t>
            </a:r>
          </a:p>
          <a:p>
            <a:pPr marL="0" indent="0">
              <a:lnSpc>
                <a:spcPct val="100000"/>
              </a:lnSpc>
              <a:buFontTx/>
              <a:buNone/>
            </a:pPr>
            <a:endParaRPr lang="en-US" altLang="en-US" sz="4000" dirty="0"/>
          </a:p>
        </p:txBody>
      </p:sp>
      <p:sp>
        <p:nvSpPr>
          <p:cNvPr id="8" name="Footer Placeholder 7">
            <a:extLst>
              <a:ext uri="{FF2B5EF4-FFF2-40B4-BE49-F238E27FC236}">
                <a16:creationId xmlns:a16="http://schemas.microsoft.com/office/drawing/2014/main" id="{A7A399A8-929A-7758-54F3-F17915E3C7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39CC5AA-E152-EFF3-124F-5EFA475DCD52}"/>
              </a:ext>
            </a:extLst>
          </p:cNvPr>
          <p:cNvSpPr>
            <a:spLocks noGrp="1"/>
          </p:cNvSpPr>
          <p:nvPr>
            <p:ph type="sldNum" sz="quarter" idx="12"/>
          </p:nvPr>
        </p:nvSpPr>
        <p:spPr/>
        <p:txBody>
          <a:bodyPr/>
          <a:lstStyle/>
          <a:p>
            <a:fld id="{9A74A80C-5778-49E5-A000-7BF9B366B601}" type="slidenum">
              <a:rPr lang="en-US" smtClean="0"/>
              <a:t>30</a:t>
            </a:fld>
            <a:endParaRPr lang="en-US"/>
          </a:p>
        </p:txBody>
      </p:sp>
    </p:spTree>
    <p:extLst>
      <p:ext uri="{BB962C8B-B14F-4D97-AF65-F5344CB8AC3E}">
        <p14:creationId xmlns:p14="http://schemas.microsoft.com/office/powerpoint/2010/main" val="6112521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7FE84CC-7D70-56D9-BFEE-6F4D39915A77}"/>
              </a:ext>
            </a:extLst>
          </p:cNvPr>
          <p:cNvSpPr>
            <a:spLocks noGrp="1" noChangeArrowheads="1"/>
          </p:cNvSpPr>
          <p:nvPr>
            <p:ph idx="1"/>
          </p:nvPr>
        </p:nvSpPr>
        <p:spPr bwMode="auto">
          <a:xfrm>
            <a:off x="355600" y="316891"/>
            <a:ext cx="5067300" cy="5582255"/>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&lt;b&gt; and &lt;strong&gt; Elements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The HTML </a:t>
            </a:r>
            <a:r>
              <a:rPr kumimoji="0" lang="en-US" altLang="en-US" sz="1800" b="0" i="0" u="none" strike="noStrike" cap="none" normalizeH="0" baseline="0" dirty="0">
                <a:ln>
                  <a:noFill/>
                </a:ln>
                <a:solidFill>
                  <a:srgbClr val="DC143C"/>
                </a:solidFill>
                <a:effectLst/>
                <a:latin typeface="Consolas" panose="020B0609020204030204" pitchFamily="49" charset="0"/>
              </a:rPr>
              <a:t>&lt;b&gt;</a:t>
            </a:r>
            <a:r>
              <a:rPr kumimoji="0" lang="en-US" altLang="en-US" sz="1800" b="0" i="0" u="none" strike="noStrike" cap="none" normalizeH="0" baseline="0" dirty="0">
                <a:ln>
                  <a:noFill/>
                </a:ln>
                <a:solidFill>
                  <a:srgbClr val="000000"/>
                </a:solidFill>
                <a:effectLst/>
                <a:latin typeface="Verdana" panose="020B0604030504040204" pitchFamily="34" charset="0"/>
              </a:rPr>
              <a:t> element defines bold text, without any extra importance.</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b</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This text is bold</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/b</a:t>
            </a:r>
            <a:r>
              <a:rPr kumimoji="0" lang="en-US" altLang="en-US" sz="1800" b="0" i="0" u="none" strike="noStrike" cap="none" normalizeH="0" baseline="0" dirty="0">
                <a:ln>
                  <a:noFill/>
                </a:ln>
                <a:solidFill>
                  <a:srgbClr val="0000CD"/>
                </a:solidFill>
                <a:effectLst/>
                <a:latin typeface="Consolas" panose="020B0609020204030204" pitchFamily="49" charset="0"/>
              </a:rPr>
              <a:t>&gt;</a:t>
            </a:r>
            <a:endParaRPr kumimoji="0" lang="en-US" altLang="en-US" sz="2000" b="0" i="0" u="none" strike="noStrike" cap="none" normalizeH="0" baseline="0" dirty="0">
              <a:ln>
                <a:noFill/>
              </a:ln>
              <a:solidFill>
                <a:srgbClr val="FFFFFF"/>
              </a:solidFill>
              <a:effectLst/>
              <a:latin typeface="Source Sans Pro" panose="020B0503030403020204" pitchFamily="34" charset="0"/>
              <a:hlinkClick r:id="rId2"/>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FFFFFF"/>
                </a:solidFill>
                <a:effectLst/>
                <a:latin typeface="Source Sans Pro" panose="020B0503030403020204" pitchFamily="34" charset="0"/>
                <a:hlinkClick r:id="rId2"/>
              </a:rPr>
              <a:t>Try it Yourself »</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The HTML </a:t>
            </a:r>
            <a:r>
              <a:rPr kumimoji="0" lang="en-US" altLang="en-US" sz="1800" b="0" i="0" u="none" strike="noStrike" cap="none" normalizeH="0" baseline="0" dirty="0">
                <a:ln>
                  <a:noFill/>
                </a:ln>
                <a:solidFill>
                  <a:srgbClr val="DC143C"/>
                </a:solidFill>
                <a:effectLst/>
                <a:latin typeface="Consolas" panose="020B0609020204030204" pitchFamily="49" charset="0"/>
              </a:rPr>
              <a:t>&lt;strong&gt;</a:t>
            </a:r>
            <a:r>
              <a:rPr kumimoji="0" lang="en-US" altLang="en-US" sz="1800" b="0" i="0" u="none" strike="noStrike" cap="none" normalizeH="0" baseline="0" dirty="0">
                <a:ln>
                  <a:noFill/>
                </a:ln>
                <a:solidFill>
                  <a:srgbClr val="000000"/>
                </a:solidFill>
                <a:effectLst/>
                <a:latin typeface="Verdana" panose="020B0604030504040204" pitchFamily="34" charset="0"/>
              </a:rPr>
              <a:t> element defines text with strong importance. The content inside is typically displayed in bold.</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strong</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This text is important!</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/strong</a:t>
            </a:r>
            <a:r>
              <a:rPr kumimoji="0" lang="en-US" altLang="en-US" sz="1800" b="0" i="0" u="none" strike="noStrike" cap="none" normalizeH="0" baseline="0" dirty="0">
                <a:ln>
                  <a:noFill/>
                </a:ln>
                <a:solidFill>
                  <a:srgbClr val="0000CD"/>
                </a:solidFill>
                <a:effectLst/>
                <a:latin typeface="Consolas" panose="020B0609020204030204" pitchFamily="49" charset="0"/>
              </a:rPr>
              <a:t>&gt;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8C1AB144-E093-BD79-4F86-281A8BA55003}"/>
              </a:ext>
            </a:extLst>
          </p:cNvPr>
          <p:cNvSpPr txBox="1">
            <a:spLocks noChangeArrowheads="1"/>
          </p:cNvSpPr>
          <p:nvPr/>
        </p:nvSpPr>
        <p:spPr bwMode="auto">
          <a:xfrm>
            <a:off x="5880100" y="62533"/>
            <a:ext cx="5765800" cy="6167030"/>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lnSpc>
                <a:spcPct val="100000"/>
              </a:lnSpc>
              <a:buFontTx/>
              <a:buNone/>
            </a:pPr>
            <a:r>
              <a:rPr lang="en-US" altLang="en-US" sz="3600" dirty="0">
                <a:solidFill>
                  <a:srgbClr val="000000"/>
                </a:solidFill>
                <a:latin typeface="Segoe UI" panose="020B0502040204020203" pitchFamily="34" charset="0"/>
                <a:cs typeface="Segoe UI" panose="020B0502040204020203" pitchFamily="34" charset="0"/>
              </a:rPr>
              <a:t>HTML &lt;</a:t>
            </a:r>
            <a:r>
              <a:rPr lang="en-US" altLang="en-US" sz="3600" dirty="0" err="1">
                <a:solidFill>
                  <a:srgbClr val="000000"/>
                </a:solidFill>
                <a:latin typeface="Segoe UI" panose="020B0502040204020203" pitchFamily="34" charset="0"/>
                <a:cs typeface="Segoe UI" panose="020B0502040204020203" pitchFamily="34" charset="0"/>
              </a:rPr>
              <a:t>i</a:t>
            </a:r>
            <a:r>
              <a:rPr lang="en-US" altLang="en-US" sz="3600" dirty="0">
                <a:solidFill>
                  <a:srgbClr val="000000"/>
                </a:solidFill>
                <a:latin typeface="Segoe UI" panose="020B0502040204020203" pitchFamily="34" charset="0"/>
                <a:cs typeface="Segoe UI" panose="020B0502040204020203" pitchFamily="34" charset="0"/>
              </a:rPr>
              <a:t>&gt; and &lt;</a:t>
            </a:r>
            <a:r>
              <a:rPr lang="en-US" altLang="en-US" sz="3600" dirty="0" err="1">
                <a:solidFill>
                  <a:srgbClr val="000000"/>
                </a:solidFill>
                <a:latin typeface="Segoe UI" panose="020B0502040204020203" pitchFamily="34" charset="0"/>
                <a:cs typeface="Segoe UI" panose="020B0502040204020203" pitchFamily="34" charset="0"/>
              </a:rPr>
              <a:t>em</a:t>
            </a:r>
            <a:r>
              <a:rPr lang="en-US" altLang="en-US" sz="3600" dirty="0">
                <a:solidFill>
                  <a:srgbClr val="000000"/>
                </a:solidFill>
                <a:latin typeface="Segoe UI" panose="020B0502040204020203" pitchFamily="34" charset="0"/>
                <a:cs typeface="Segoe UI" panose="020B0502040204020203" pitchFamily="34" charset="0"/>
              </a:rPr>
              <a:t>&gt; Elements</a:t>
            </a:r>
          </a:p>
          <a:p>
            <a:pPr marL="0" indent="0">
              <a:lnSpc>
                <a:spcPct val="100000"/>
              </a:lnSpc>
              <a:buFontTx/>
              <a:buNone/>
            </a:pPr>
            <a:r>
              <a:rPr lang="en-US" altLang="en-US" sz="1600" dirty="0">
                <a:solidFill>
                  <a:srgbClr val="000000"/>
                </a:solidFill>
                <a:latin typeface="Verdana" panose="020B0604030504040204" pitchFamily="34" charset="0"/>
              </a:rPr>
              <a:t>The HTML </a:t>
            </a:r>
            <a:r>
              <a:rPr lang="en-US" altLang="en-US" sz="1600" dirty="0">
                <a:solidFill>
                  <a:srgbClr val="DC143C"/>
                </a:solidFill>
                <a:latin typeface="Consolas" panose="020B0609020204030204" pitchFamily="49" charset="0"/>
              </a:rPr>
              <a:t>&lt;</a:t>
            </a:r>
            <a:r>
              <a:rPr lang="en-US" altLang="en-US" sz="1600" dirty="0" err="1">
                <a:solidFill>
                  <a:srgbClr val="DC143C"/>
                </a:solidFill>
                <a:latin typeface="Consolas" panose="020B0609020204030204" pitchFamily="49" charset="0"/>
              </a:rPr>
              <a:t>i</a:t>
            </a:r>
            <a:r>
              <a:rPr lang="en-US" altLang="en-US" sz="1600" dirty="0">
                <a:solidFill>
                  <a:srgbClr val="DC143C"/>
                </a:solidFill>
                <a:latin typeface="Consolas" panose="020B0609020204030204" pitchFamily="49" charset="0"/>
              </a:rPr>
              <a:t>&gt;</a:t>
            </a:r>
            <a:r>
              <a:rPr lang="en-US" altLang="en-US" sz="1600" dirty="0">
                <a:solidFill>
                  <a:srgbClr val="000000"/>
                </a:solidFill>
                <a:latin typeface="Verdana" panose="020B0604030504040204" pitchFamily="34" charset="0"/>
              </a:rPr>
              <a:t> element defines a part of text in an alternate voice or mood. The content inside is typically displayed in italic.</a:t>
            </a:r>
            <a:endParaRPr lang="en-US" altLang="en-US" sz="1800" dirty="0"/>
          </a:p>
          <a:p>
            <a:pPr marL="0" indent="0">
              <a:lnSpc>
                <a:spcPct val="100000"/>
              </a:lnSpc>
              <a:buFontTx/>
              <a:buNone/>
            </a:pPr>
            <a:r>
              <a:rPr lang="en-US" altLang="en-US" sz="1600" b="1" dirty="0">
                <a:solidFill>
                  <a:srgbClr val="000000"/>
                </a:solidFill>
                <a:latin typeface="Verdana" panose="020B0604030504040204" pitchFamily="34" charset="0"/>
              </a:rPr>
              <a:t>Tip:</a:t>
            </a:r>
            <a:r>
              <a:rPr lang="en-US" altLang="en-US" sz="1600" dirty="0">
                <a:solidFill>
                  <a:srgbClr val="000000"/>
                </a:solidFill>
                <a:latin typeface="Verdana" panose="020B0604030504040204" pitchFamily="34" charset="0"/>
              </a:rPr>
              <a:t> The </a:t>
            </a:r>
            <a:r>
              <a:rPr lang="en-US" altLang="en-US" sz="1600" dirty="0">
                <a:solidFill>
                  <a:srgbClr val="DC143C"/>
                </a:solidFill>
                <a:latin typeface="Consolas" panose="020B0609020204030204" pitchFamily="49" charset="0"/>
              </a:rPr>
              <a:t>&lt;</a:t>
            </a:r>
            <a:r>
              <a:rPr lang="en-US" altLang="en-US" sz="1600" dirty="0" err="1">
                <a:solidFill>
                  <a:srgbClr val="DC143C"/>
                </a:solidFill>
                <a:latin typeface="Consolas" panose="020B0609020204030204" pitchFamily="49" charset="0"/>
              </a:rPr>
              <a:t>i</a:t>
            </a:r>
            <a:r>
              <a:rPr lang="en-US" altLang="en-US" sz="1600" dirty="0">
                <a:solidFill>
                  <a:srgbClr val="DC143C"/>
                </a:solidFill>
                <a:latin typeface="Consolas" panose="020B0609020204030204" pitchFamily="49" charset="0"/>
              </a:rPr>
              <a:t>&gt;</a:t>
            </a:r>
            <a:r>
              <a:rPr lang="en-US" altLang="en-US" sz="1600" dirty="0">
                <a:solidFill>
                  <a:srgbClr val="000000"/>
                </a:solidFill>
                <a:latin typeface="Verdana" panose="020B0604030504040204" pitchFamily="34" charset="0"/>
              </a:rPr>
              <a:t> tag is often used to indicate a technical term, a phrase from another language, a thought, a ship name, etc.</a:t>
            </a:r>
            <a:endParaRPr lang="en-US" altLang="en-US" sz="1800" dirty="0"/>
          </a:p>
          <a:p>
            <a:pPr marL="0" indent="0">
              <a:lnSpc>
                <a:spcPct val="100000"/>
              </a:lnSpc>
              <a:buFontTx/>
              <a:buNone/>
            </a:pPr>
            <a:endParaRPr lang="en-US" altLang="en-US" dirty="0">
              <a:solidFill>
                <a:srgbClr val="000000"/>
              </a:solidFill>
              <a:latin typeface="Segoe UI" panose="020B0502040204020203" pitchFamily="34" charset="0"/>
              <a:cs typeface="Segoe UI" panose="020B0502040204020203" pitchFamily="34" charset="0"/>
            </a:endParaRPr>
          </a:p>
          <a:p>
            <a:pPr marL="0" indent="0">
              <a:lnSpc>
                <a:spcPct val="100000"/>
              </a:lnSpc>
              <a:buFontTx/>
              <a:buNone/>
            </a:pPr>
            <a:r>
              <a:rPr lang="en-US" altLang="en-US" dirty="0">
                <a:solidFill>
                  <a:srgbClr val="000000"/>
                </a:solidFill>
                <a:latin typeface="Segoe UI" panose="020B0502040204020203" pitchFamily="34" charset="0"/>
                <a:cs typeface="Segoe UI" panose="020B0502040204020203" pitchFamily="34" charset="0"/>
              </a:rPr>
              <a:t>Example</a:t>
            </a:r>
          </a:p>
          <a:p>
            <a:pPr marL="0" indent="0">
              <a:lnSpc>
                <a:spcPct val="100000"/>
              </a:lnSpc>
              <a:buFontTx/>
              <a:buNone/>
            </a:pPr>
            <a:r>
              <a:rPr lang="en-US" altLang="en-US" sz="1600" dirty="0">
                <a:solidFill>
                  <a:srgbClr val="0000CD"/>
                </a:solidFill>
                <a:latin typeface="Consolas" panose="020B0609020204030204" pitchFamily="49" charset="0"/>
              </a:rPr>
              <a:t>&lt;</a:t>
            </a:r>
            <a:r>
              <a:rPr lang="en-US" altLang="en-US" sz="1600" dirty="0" err="1">
                <a:solidFill>
                  <a:srgbClr val="A52A2A"/>
                </a:solidFill>
                <a:latin typeface="Consolas" panose="020B0609020204030204" pitchFamily="49" charset="0"/>
              </a:rPr>
              <a:t>i</a:t>
            </a:r>
            <a:r>
              <a:rPr lang="en-US" altLang="en-US" sz="1600" dirty="0">
                <a:solidFill>
                  <a:srgbClr val="0000CD"/>
                </a:solidFill>
                <a:latin typeface="Consolas" panose="020B0609020204030204" pitchFamily="49" charset="0"/>
              </a:rPr>
              <a:t>&gt;</a:t>
            </a:r>
            <a:r>
              <a:rPr lang="en-US" altLang="en-US" sz="1600" dirty="0">
                <a:solidFill>
                  <a:srgbClr val="000000"/>
                </a:solidFill>
                <a:latin typeface="Consolas" panose="020B0609020204030204" pitchFamily="49" charset="0"/>
              </a:rPr>
              <a:t>This text is italic</a:t>
            </a:r>
            <a:r>
              <a:rPr lang="en-US" altLang="en-US" sz="1600" dirty="0">
                <a:solidFill>
                  <a:srgbClr val="0000CD"/>
                </a:solidFill>
                <a:latin typeface="Consolas" panose="020B0609020204030204" pitchFamily="49" charset="0"/>
              </a:rPr>
              <a:t>&lt;</a:t>
            </a:r>
            <a:r>
              <a:rPr lang="en-US" altLang="en-US" sz="1600" dirty="0">
                <a:solidFill>
                  <a:srgbClr val="A52A2A"/>
                </a:solidFill>
                <a:latin typeface="Consolas" panose="020B0609020204030204" pitchFamily="49" charset="0"/>
              </a:rPr>
              <a:t>/</a:t>
            </a:r>
            <a:r>
              <a:rPr lang="en-US" altLang="en-US" sz="1600" dirty="0" err="1">
                <a:solidFill>
                  <a:srgbClr val="A52A2A"/>
                </a:solidFill>
                <a:latin typeface="Consolas" panose="020B0609020204030204" pitchFamily="49" charset="0"/>
              </a:rPr>
              <a:t>i</a:t>
            </a:r>
            <a:r>
              <a:rPr lang="en-US" altLang="en-US" sz="1600" dirty="0">
                <a:solidFill>
                  <a:srgbClr val="0000CD"/>
                </a:solidFill>
                <a:latin typeface="Consolas" panose="020B0609020204030204" pitchFamily="49" charset="0"/>
              </a:rPr>
              <a:t>&gt;</a:t>
            </a:r>
            <a:endParaRPr lang="en-US" altLang="en-US" sz="1800" dirty="0">
              <a:solidFill>
                <a:srgbClr val="FFFFFF"/>
              </a:solidFill>
              <a:latin typeface="Source Sans Pro" panose="020B0503030403020204" pitchFamily="34" charset="0"/>
              <a:hlinkClick r:id="rId3"/>
            </a:endParaRPr>
          </a:p>
          <a:p>
            <a:pPr marL="0" indent="0" fontAlgn="ctr">
              <a:lnSpc>
                <a:spcPct val="100000"/>
              </a:lnSpc>
              <a:buFontTx/>
              <a:buNone/>
            </a:pPr>
            <a:r>
              <a:rPr lang="en-US" altLang="en-US" sz="1800" dirty="0">
                <a:solidFill>
                  <a:srgbClr val="FFFFFF"/>
                </a:solidFill>
                <a:latin typeface="Source Sans Pro" panose="020B0503030403020204" pitchFamily="34" charset="0"/>
                <a:hlinkClick r:id="rId3"/>
              </a:rPr>
              <a:t>Try it Yourself »</a:t>
            </a:r>
            <a:endParaRPr lang="en-US" altLang="en-US" sz="1800" dirty="0"/>
          </a:p>
          <a:p>
            <a:pPr marL="0" indent="0">
              <a:lnSpc>
                <a:spcPct val="100000"/>
              </a:lnSpc>
              <a:buFontTx/>
              <a:buNone/>
            </a:pPr>
            <a:r>
              <a:rPr lang="en-US" altLang="en-US" sz="1600" dirty="0">
                <a:solidFill>
                  <a:srgbClr val="000000"/>
                </a:solidFill>
                <a:latin typeface="Verdana" panose="020B0604030504040204" pitchFamily="34" charset="0"/>
              </a:rPr>
              <a:t>The HTML </a:t>
            </a:r>
            <a:r>
              <a:rPr lang="en-US" altLang="en-US" sz="1600" dirty="0">
                <a:solidFill>
                  <a:srgbClr val="DC143C"/>
                </a:solidFill>
                <a:latin typeface="Consolas" panose="020B0609020204030204" pitchFamily="49" charset="0"/>
              </a:rPr>
              <a:t>&lt;</a:t>
            </a:r>
            <a:r>
              <a:rPr lang="en-US" altLang="en-US" sz="1600" dirty="0" err="1">
                <a:solidFill>
                  <a:srgbClr val="DC143C"/>
                </a:solidFill>
                <a:latin typeface="Consolas" panose="020B0609020204030204" pitchFamily="49" charset="0"/>
              </a:rPr>
              <a:t>em</a:t>
            </a:r>
            <a:r>
              <a:rPr lang="en-US" altLang="en-US" sz="1600" dirty="0">
                <a:solidFill>
                  <a:srgbClr val="DC143C"/>
                </a:solidFill>
                <a:latin typeface="Consolas" panose="020B0609020204030204" pitchFamily="49" charset="0"/>
              </a:rPr>
              <a:t>&gt;</a:t>
            </a:r>
            <a:r>
              <a:rPr lang="en-US" altLang="en-US" sz="1600" dirty="0">
                <a:solidFill>
                  <a:srgbClr val="000000"/>
                </a:solidFill>
                <a:latin typeface="Verdana" panose="020B0604030504040204" pitchFamily="34" charset="0"/>
              </a:rPr>
              <a:t> element defines emphasized text. The content inside is typically displayed in italic.</a:t>
            </a:r>
            <a:endParaRPr lang="en-US" altLang="en-US" sz="1800" dirty="0"/>
          </a:p>
          <a:p>
            <a:pPr marL="0" indent="0">
              <a:lnSpc>
                <a:spcPct val="100000"/>
              </a:lnSpc>
              <a:buFontTx/>
              <a:buNone/>
            </a:pPr>
            <a:r>
              <a:rPr lang="en-US" altLang="en-US" sz="1600" b="1" dirty="0">
                <a:solidFill>
                  <a:srgbClr val="000000"/>
                </a:solidFill>
                <a:latin typeface="Verdana" panose="020B0604030504040204" pitchFamily="34" charset="0"/>
              </a:rPr>
              <a:t>Tip:</a:t>
            </a:r>
            <a:r>
              <a:rPr lang="en-US" altLang="en-US" sz="1600" dirty="0">
                <a:solidFill>
                  <a:srgbClr val="000000"/>
                </a:solidFill>
                <a:latin typeface="Verdana" panose="020B0604030504040204" pitchFamily="34" charset="0"/>
              </a:rPr>
              <a:t> A screen reader will pronounce the words in </a:t>
            </a:r>
            <a:r>
              <a:rPr lang="en-US" altLang="en-US" sz="1600" dirty="0">
                <a:solidFill>
                  <a:srgbClr val="DC143C"/>
                </a:solidFill>
                <a:latin typeface="Consolas" panose="020B0609020204030204" pitchFamily="49" charset="0"/>
              </a:rPr>
              <a:t>&lt;</a:t>
            </a:r>
            <a:r>
              <a:rPr lang="en-US" altLang="en-US" sz="1600" dirty="0" err="1">
                <a:solidFill>
                  <a:srgbClr val="DC143C"/>
                </a:solidFill>
                <a:latin typeface="Consolas" panose="020B0609020204030204" pitchFamily="49" charset="0"/>
              </a:rPr>
              <a:t>em</a:t>
            </a:r>
            <a:r>
              <a:rPr lang="en-US" altLang="en-US" sz="1600" dirty="0">
                <a:solidFill>
                  <a:srgbClr val="DC143C"/>
                </a:solidFill>
                <a:latin typeface="Consolas" panose="020B0609020204030204" pitchFamily="49" charset="0"/>
              </a:rPr>
              <a:t>&gt;</a:t>
            </a:r>
            <a:r>
              <a:rPr lang="en-US" altLang="en-US" sz="1600" dirty="0">
                <a:solidFill>
                  <a:srgbClr val="000000"/>
                </a:solidFill>
                <a:latin typeface="Verdana" panose="020B0604030504040204" pitchFamily="34" charset="0"/>
              </a:rPr>
              <a:t> with an emphasis, using verbal stress.</a:t>
            </a:r>
            <a:endParaRPr lang="en-US" altLang="en-US" sz="1800" dirty="0"/>
          </a:p>
          <a:p>
            <a:pPr marL="0" indent="0">
              <a:lnSpc>
                <a:spcPct val="100000"/>
              </a:lnSpc>
              <a:buFontTx/>
              <a:buNone/>
            </a:pPr>
            <a:endParaRPr lang="en-US" altLang="en-US" dirty="0">
              <a:solidFill>
                <a:srgbClr val="000000"/>
              </a:solidFill>
              <a:latin typeface="Segoe UI" panose="020B0502040204020203" pitchFamily="34" charset="0"/>
              <a:cs typeface="Segoe UI" panose="020B0502040204020203" pitchFamily="34" charset="0"/>
            </a:endParaRPr>
          </a:p>
          <a:p>
            <a:pPr marL="0" indent="0">
              <a:lnSpc>
                <a:spcPct val="100000"/>
              </a:lnSpc>
              <a:buFontTx/>
              <a:buNone/>
            </a:pPr>
            <a:r>
              <a:rPr lang="en-US" altLang="en-US" dirty="0">
                <a:solidFill>
                  <a:srgbClr val="000000"/>
                </a:solidFill>
                <a:latin typeface="Segoe UI" panose="020B0502040204020203" pitchFamily="34" charset="0"/>
                <a:cs typeface="Segoe UI" panose="020B0502040204020203" pitchFamily="34" charset="0"/>
              </a:rPr>
              <a:t>Example</a:t>
            </a:r>
          </a:p>
          <a:p>
            <a:pPr marL="0" indent="0">
              <a:lnSpc>
                <a:spcPct val="100000"/>
              </a:lnSpc>
              <a:buFontTx/>
              <a:buNone/>
            </a:pPr>
            <a:r>
              <a:rPr lang="en-US" altLang="en-US" sz="1600" dirty="0">
                <a:solidFill>
                  <a:srgbClr val="0000CD"/>
                </a:solidFill>
                <a:latin typeface="Consolas" panose="020B0609020204030204" pitchFamily="49" charset="0"/>
              </a:rPr>
              <a:t>&lt;</a:t>
            </a:r>
            <a:r>
              <a:rPr lang="en-US" altLang="en-US" sz="1600" dirty="0" err="1">
                <a:solidFill>
                  <a:srgbClr val="A52A2A"/>
                </a:solidFill>
                <a:latin typeface="Consolas" panose="020B0609020204030204" pitchFamily="49" charset="0"/>
              </a:rPr>
              <a:t>em</a:t>
            </a:r>
            <a:r>
              <a:rPr lang="en-US" altLang="en-US" sz="1600" dirty="0">
                <a:solidFill>
                  <a:srgbClr val="0000CD"/>
                </a:solidFill>
                <a:latin typeface="Consolas" panose="020B0609020204030204" pitchFamily="49" charset="0"/>
              </a:rPr>
              <a:t>&gt;</a:t>
            </a:r>
            <a:r>
              <a:rPr lang="en-US" altLang="en-US" sz="1600" dirty="0">
                <a:solidFill>
                  <a:srgbClr val="000000"/>
                </a:solidFill>
                <a:latin typeface="Consolas" panose="020B0609020204030204" pitchFamily="49" charset="0"/>
              </a:rPr>
              <a:t>This text is emphasized</a:t>
            </a:r>
            <a:r>
              <a:rPr lang="en-US" altLang="en-US" sz="1600" dirty="0">
                <a:solidFill>
                  <a:srgbClr val="0000CD"/>
                </a:solidFill>
                <a:latin typeface="Consolas" panose="020B0609020204030204" pitchFamily="49" charset="0"/>
              </a:rPr>
              <a:t>&lt;</a:t>
            </a:r>
            <a:r>
              <a:rPr lang="en-US" altLang="en-US" sz="1600" dirty="0">
                <a:solidFill>
                  <a:srgbClr val="A52A2A"/>
                </a:solidFill>
                <a:latin typeface="Consolas" panose="020B0609020204030204" pitchFamily="49" charset="0"/>
              </a:rPr>
              <a:t>/</a:t>
            </a:r>
            <a:r>
              <a:rPr lang="en-US" altLang="en-US" sz="1600" dirty="0" err="1">
                <a:solidFill>
                  <a:srgbClr val="A52A2A"/>
                </a:solidFill>
                <a:latin typeface="Consolas" panose="020B0609020204030204" pitchFamily="49" charset="0"/>
              </a:rPr>
              <a:t>em</a:t>
            </a:r>
            <a:r>
              <a:rPr lang="en-US" altLang="en-US" sz="1600" dirty="0">
                <a:solidFill>
                  <a:srgbClr val="0000CD"/>
                </a:solidFill>
                <a:latin typeface="Consolas" panose="020B0609020204030204" pitchFamily="49" charset="0"/>
              </a:rPr>
              <a:t>&gt;</a:t>
            </a:r>
            <a:endParaRPr lang="en-US" altLang="en-US" dirty="0"/>
          </a:p>
        </p:txBody>
      </p:sp>
      <p:sp>
        <p:nvSpPr>
          <p:cNvPr id="5" name="Footer Placeholder 4">
            <a:extLst>
              <a:ext uri="{FF2B5EF4-FFF2-40B4-BE49-F238E27FC236}">
                <a16:creationId xmlns:a16="http://schemas.microsoft.com/office/drawing/2014/main" id="{0274E5FE-A603-28FF-94C0-D282860C2A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677E18-66E1-76EF-EAC3-DF592957DF3C}"/>
              </a:ext>
            </a:extLst>
          </p:cNvPr>
          <p:cNvSpPr>
            <a:spLocks noGrp="1"/>
          </p:cNvSpPr>
          <p:nvPr>
            <p:ph type="sldNum" sz="quarter" idx="12"/>
          </p:nvPr>
        </p:nvSpPr>
        <p:spPr/>
        <p:txBody>
          <a:bodyPr/>
          <a:lstStyle/>
          <a:p>
            <a:fld id="{9A74A80C-5778-49E5-A000-7BF9B366B601}" type="slidenum">
              <a:rPr lang="en-US" smtClean="0"/>
              <a:t>31</a:t>
            </a:fld>
            <a:endParaRPr lang="en-US"/>
          </a:p>
        </p:txBody>
      </p:sp>
    </p:spTree>
    <p:extLst>
      <p:ext uri="{BB962C8B-B14F-4D97-AF65-F5344CB8AC3E}">
        <p14:creationId xmlns:p14="http://schemas.microsoft.com/office/powerpoint/2010/main" val="23744613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B474D-F15D-FC12-45BF-0FE3A8B40076}"/>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72AB5388-90AF-3052-7AFD-49C0F4A9FAE1}"/>
              </a:ext>
            </a:extLst>
          </p:cNvPr>
          <p:cNvSpPr>
            <a:spLocks noGrp="1" noChangeArrowheads="1"/>
          </p:cNvSpPr>
          <p:nvPr>
            <p:ph idx="1"/>
          </p:nvPr>
        </p:nvSpPr>
        <p:spPr bwMode="auto">
          <a:xfrm>
            <a:off x="838200" y="2087335"/>
            <a:ext cx="3886200" cy="3827929"/>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&lt;small&gt; Element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HTML </a:t>
            </a:r>
            <a:r>
              <a:rPr kumimoji="0" lang="en-US" altLang="en-US" sz="2000" b="0" i="0" u="none" strike="noStrike" cap="none" normalizeH="0" baseline="0" dirty="0">
                <a:ln>
                  <a:noFill/>
                </a:ln>
                <a:solidFill>
                  <a:srgbClr val="DC143C"/>
                </a:solidFill>
                <a:effectLst/>
                <a:latin typeface="Consolas" panose="020B0609020204030204" pitchFamily="49" charset="0"/>
              </a:rPr>
              <a:t>&lt;small&gt;</a:t>
            </a:r>
            <a:r>
              <a:rPr kumimoji="0" lang="en-US" altLang="en-US" sz="2000" b="0" i="0" u="none" strike="noStrike" cap="none" normalizeH="0" baseline="0" dirty="0">
                <a:ln>
                  <a:noFill/>
                </a:ln>
                <a:solidFill>
                  <a:srgbClr val="000000"/>
                </a:solidFill>
                <a:effectLst/>
                <a:latin typeface="Verdana" panose="020B0604030504040204" pitchFamily="34" charset="0"/>
              </a:rPr>
              <a:t> element defines smaller text:</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small</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This is some smaller text.</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/small</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3AD4709D-B014-39B7-504E-D2645E24A419}"/>
              </a:ext>
            </a:extLst>
          </p:cNvPr>
          <p:cNvSpPr txBox="1">
            <a:spLocks noChangeArrowheads="1"/>
          </p:cNvSpPr>
          <p:nvPr/>
        </p:nvSpPr>
        <p:spPr bwMode="auto">
          <a:xfrm>
            <a:off x="4965700" y="2087335"/>
            <a:ext cx="3886200" cy="3335486"/>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lnSpc>
                <a:spcPct val="100000"/>
              </a:lnSpc>
              <a:buFontTx/>
              <a:buNone/>
            </a:pPr>
            <a:r>
              <a:rPr lang="en-US" altLang="en-US" sz="3600" dirty="0">
                <a:solidFill>
                  <a:srgbClr val="000000"/>
                </a:solidFill>
                <a:latin typeface="Segoe UI" panose="020B0502040204020203" pitchFamily="34" charset="0"/>
                <a:cs typeface="Segoe UI" panose="020B0502040204020203" pitchFamily="34" charset="0"/>
              </a:rPr>
              <a:t>HTML </a:t>
            </a:r>
            <a:r>
              <a:rPr lang="en-US" altLang="en-US" sz="3600" dirty="0">
                <a:solidFill>
                  <a:srgbClr val="000000"/>
                </a:solidFill>
                <a:highlight>
                  <a:srgbClr val="FFFF00"/>
                </a:highlight>
                <a:latin typeface="Segoe UI" panose="020B0502040204020203" pitchFamily="34" charset="0"/>
                <a:cs typeface="Segoe UI" panose="020B0502040204020203" pitchFamily="34" charset="0"/>
              </a:rPr>
              <a:t>&lt;mark&gt; </a:t>
            </a:r>
            <a:r>
              <a:rPr lang="en-US" altLang="en-US" sz="3600" dirty="0">
                <a:solidFill>
                  <a:srgbClr val="000000"/>
                </a:solidFill>
                <a:latin typeface="Segoe UI" panose="020B0502040204020203" pitchFamily="34" charset="0"/>
                <a:cs typeface="Segoe UI" panose="020B0502040204020203" pitchFamily="34" charset="0"/>
              </a:rPr>
              <a:t>Element</a:t>
            </a:r>
          </a:p>
          <a:p>
            <a:pPr marL="0" indent="0">
              <a:lnSpc>
                <a:spcPct val="100000"/>
              </a:lnSpc>
              <a:buFontTx/>
              <a:buNone/>
            </a:pPr>
            <a:r>
              <a:rPr lang="en-US" altLang="en-US" sz="1600" dirty="0">
                <a:solidFill>
                  <a:srgbClr val="000000"/>
                </a:solidFill>
                <a:latin typeface="Verdana" panose="020B0604030504040204" pitchFamily="34" charset="0"/>
              </a:rPr>
              <a:t>The HTML </a:t>
            </a:r>
            <a:r>
              <a:rPr lang="en-US" altLang="en-US" sz="1600" dirty="0">
                <a:solidFill>
                  <a:srgbClr val="DC143C"/>
                </a:solidFill>
                <a:latin typeface="Consolas" panose="020B0609020204030204" pitchFamily="49" charset="0"/>
              </a:rPr>
              <a:t>&lt;mark&gt;</a:t>
            </a:r>
            <a:r>
              <a:rPr lang="en-US" altLang="en-US" sz="1600" dirty="0">
                <a:solidFill>
                  <a:srgbClr val="000000"/>
                </a:solidFill>
                <a:latin typeface="Verdana" panose="020B0604030504040204" pitchFamily="34" charset="0"/>
              </a:rPr>
              <a:t> element defines text that should be marked or highlighted:</a:t>
            </a:r>
            <a:endParaRPr lang="en-US" altLang="en-US" sz="1800" dirty="0"/>
          </a:p>
          <a:p>
            <a:pPr marL="0" indent="0">
              <a:lnSpc>
                <a:spcPct val="100000"/>
              </a:lnSpc>
              <a:buFontTx/>
              <a:buNone/>
            </a:pPr>
            <a:endParaRPr lang="en-US" altLang="en-US" dirty="0">
              <a:solidFill>
                <a:srgbClr val="000000"/>
              </a:solidFill>
              <a:latin typeface="Segoe UI" panose="020B0502040204020203" pitchFamily="34" charset="0"/>
              <a:cs typeface="Segoe UI" panose="020B0502040204020203" pitchFamily="34" charset="0"/>
            </a:endParaRPr>
          </a:p>
          <a:p>
            <a:pPr marL="0" indent="0">
              <a:lnSpc>
                <a:spcPct val="100000"/>
              </a:lnSpc>
              <a:buFontTx/>
              <a:buNone/>
            </a:pPr>
            <a:r>
              <a:rPr lang="en-US" altLang="en-US" dirty="0">
                <a:solidFill>
                  <a:srgbClr val="000000"/>
                </a:solidFill>
                <a:latin typeface="Segoe UI" panose="020B0502040204020203" pitchFamily="34" charset="0"/>
                <a:cs typeface="Segoe UI" panose="020B0502040204020203" pitchFamily="34" charset="0"/>
              </a:rPr>
              <a:t>Example</a:t>
            </a:r>
          </a:p>
          <a:p>
            <a:pPr marL="0" indent="0">
              <a:lnSpc>
                <a:spcPct val="100000"/>
              </a:lnSpc>
              <a:buFontTx/>
              <a:buNone/>
            </a:pPr>
            <a:r>
              <a:rPr lang="en-US" altLang="en-US" sz="1600" dirty="0">
                <a:solidFill>
                  <a:srgbClr val="0000CD"/>
                </a:solidFill>
                <a:latin typeface="Consolas" panose="020B0609020204030204" pitchFamily="49" charset="0"/>
              </a:rPr>
              <a:t>&lt;</a:t>
            </a:r>
            <a:r>
              <a:rPr lang="en-US" altLang="en-US" sz="1600" dirty="0">
                <a:solidFill>
                  <a:srgbClr val="A52A2A"/>
                </a:solidFill>
                <a:latin typeface="Consolas" panose="020B0609020204030204" pitchFamily="49" charset="0"/>
              </a:rPr>
              <a:t>p</a:t>
            </a:r>
            <a:r>
              <a:rPr lang="en-US" altLang="en-US" sz="1600" dirty="0">
                <a:solidFill>
                  <a:srgbClr val="0000CD"/>
                </a:solidFill>
                <a:latin typeface="Consolas" panose="020B0609020204030204" pitchFamily="49" charset="0"/>
              </a:rPr>
              <a:t>&gt;</a:t>
            </a:r>
            <a:r>
              <a:rPr lang="en-US" altLang="en-US" sz="1600" dirty="0">
                <a:solidFill>
                  <a:srgbClr val="000000"/>
                </a:solidFill>
                <a:latin typeface="Consolas" panose="020B0609020204030204" pitchFamily="49" charset="0"/>
              </a:rPr>
              <a:t>Do not forget to buy </a:t>
            </a:r>
            <a:r>
              <a:rPr lang="en-US" altLang="en-US" sz="1600" dirty="0">
                <a:solidFill>
                  <a:srgbClr val="0000CD"/>
                </a:solidFill>
                <a:latin typeface="Consolas" panose="020B0609020204030204" pitchFamily="49" charset="0"/>
              </a:rPr>
              <a:t>&lt;</a:t>
            </a:r>
            <a:r>
              <a:rPr lang="en-US" altLang="en-US" sz="1600" dirty="0">
                <a:solidFill>
                  <a:srgbClr val="A52A2A"/>
                </a:solidFill>
                <a:latin typeface="Consolas" panose="020B0609020204030204" pitchFamily="49" charset="0"/>
              </a:rPr>
              <a:t>mark</a:t>
            </a:r>
            <a:r>
              <a:rPr lang="en-US" altLang="en-US" sz="1600" dirty="0">
                <a:solidFill>
                  <a:srgbClr val="0000CD"/>
                </a:solidFill>
                <a:latin typeface="Consolas" panose="020B0609020204030204" pitchFamily="49" charset="0"/>
              </a:rPr>
              <a:t>&gt;</a:t>
            </a:r>
            <a:r>
              <a:rPr lang="en-US" altLang="en-US" sz="1600" dirty="0">
                <a:solidFill>
                  <a:srgbClr val="000000"/>
                </a:solidFill>
                <a:latin typeface="Consolas" panose="020B0609020204030204" pitchFamily="49" charset="0"/>
              </a:rPr>
              <a:t>milk</a:t>
            </a:r>
            <a:r>
              <a:rPr lang="en-US" altLang="en-US" sz="1600" dirty="0">
                <a:solidFill>
                  <a:srgbClr val="0000CD"/>
                </a:solidFill>
                <a:latin typeface="Consolas" panose="020B0609020204030204" pitchFamily="49" charset="0"/>
              </a:rPr>
              <a:t>&lt;</a:t>
            </a:r>
            <a:r>
              <a:rPr lang="en-US" altLang="en-US" sz="1600" dirty="0">
                <a:solidFill>
                  <a:srgbClr val="A52A2A"/>
                </a:solidFill>
                <a:latin typeface="Consolas" panose="020B0609020204030204" pitchFamily="49" charset="0"/>
              </a:rPr>
              <a:t>/mark</a:t>
            </a:r>
            <a:r>
              <a:rPr lang="en-US" altLang="en-US" sz="1600" dirty="0">
                <a:solidFill>
                  <a:srgbClr val="0000CD"/>
                </a:solidFill>
                <a:latin typeface="Consolas" panose="020B0609020204030204" pitchFamily="49" charset="0"/>
              </a:rPr>
              <a:t>&gt;</a:t>
            </a:r>
            <a:r>
              <a:rPr lang="en-US" altLang="en-US" sz="1600" dirty="0">
                <a:solidFill>
                  <a:srgbClr val="000000"/>
                </a:solidFill>
                <a:latin typeface="Consolas" panose="020B0609020204030204" pitchFamily="49" charset="0"/>
              </a:rPr>
              <a:t> today.</a:t>
            </a:r>
            <a:r>
              <a:rPr lang="en-US" altLang="en-US" sz="1600" dirty="0">
                <a:solidFill>
                  <a:srgbClr val="0000CD"/>
                </a:solidFill>
                <a:latin typeface="Consolas" panose="020B0609020204030204" pitchFamily="49" charset="0"/>
              </a:rPr>
              <a:t>&lt;</a:t>
            </a:r>
            <a:r>
              <a:rPr lang="en-US" altLang="en-US" sz="1600" dirty="0">
                <a:solidFill>
                  <a:srgbClr val="A52A2A"/>
                </a:solidFill>
                <a:latin typeface="Consolas" panose="020B0609020204030204" pitchFamily="49" charset="0"/>
              </a:rPr>
              <a:t>/p</a:t>
            </a:r>
            <a:r>
              <a:rPr lang="en-US" altLang="en-US" sz="1600" dirty="0">
                <a:solidFill>
                  <a:srgbClr val="0000CD"/>
                </a:solidFill>
                <a:latin typeface="Consolas" panose="020B0609020204030204" pitchFamily="49" charset="0"/>
              </a:rPr>
              <a:t>&gt;</a:t>
            </a:r>
            <a:endParaRPr lang="en-US" altLang="en-US" dirty="0"/>
          </a:p>
        </p:txBody>
      </p:sp>
      <p:sp>
        <p:nvSpPr>
          <p:cNvPr id="5" name="Footer Placeholder 4">
            <a:extLst>
              <a:ext uri="{FF2B5EF4-FFF2-40B4-BE49-F238E27FC236}">
                <a16:creationId xmlns:a16="http://schemas.microsoft.com/office/drawing/2014/main" id="{9030EDD4-7F67-F990-9346-E11D7382A0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96E685-CCF8-E322-5840-59E3732C9143}"/>
              </a:ext>
            </a:extLst>
          </p:cNvPr>
          <p:cNvSpPr>
            <a:spLocks noGrp="1"/>
          </p:cNvSpPr>
          <p:nvPr>
            <p:ph type="sldNum" sz="quarter" idx="12"/>
          </p:nvPr>
        </p:nvSpPr>
        <p:spPr/>
        <p:txBody>
          <a:bodyPr/>
          <a:lstStyle/>
          <a:p>
            <a:fld id="{9A74A80C-5778-49E5-A000-7BF9B366B601}" type="slidenum">
              <a:rPr lang="en-US" smtClean="0"/>
              <a:t>32</a:t>
            </a:fld>
            <a:endParaRPr lang="en-US"/>
          </a:p>
        </p:txBody>
      </p:sp>
    </p:spTree>
    <p:extLst>
      <p:ext uri="{BB962C8B-B14F-4D97-AF65-F5344CB8AC3E}">
        <p14:creationId xmlns:p14="http://schemas.microsoft.com/office/powerpoint/2010/main" val="11907369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372F697C-C987-D8BA-D67F-C310CB14CBCC}"/>
              </a:ext>
            </a:extLst>
          </p:cNvPr>
          <p:cNvSpPr>
            <a:spLocks noGrp="1" noChangeArrowheads="1"/>
          </p:cNvSpPr>
          <p:nvPr>
            <p:ph idx="1"/>
          </p:nvPr>
        </p:nvSpPr>
        <p:spPr bwMode="auto">
          <a:xfrm>
            <a:off x="990600" y="1170702"/>
            <a:ext cx="4381500" cy="4289593"/>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&lt;ins&gt; Element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The HTML </a:t>
            </a:r>
            <a:r>
              <a:rPr kumimoji="0" lang="en-US" altLang="en-US" sz="1800" b="0" i="0" u="none" strike="noStrike" cap="none" normalizeH="0" baseline="0" dirty="0">
                <a:ln>
                  <a:noFill/>
                </a:ln>
                <a:solidFill>
                  <a:srgbClr val="DC143C"/>
                </a:solidFill>
                <a:effectLst/>
                <a:latin typeface="Consolas" panose="020B0609020204030204" pitchFamily="49" charset="0"/>
              </a:rPr>
              <a:t>&lt;ins&gt;</a:t>
            </a:r>
            <a:r>
              <a:rPr kumimoji="0" lang="en-US" altLang="en-US" sz="1800" b="0" i="0" u="none" strike="noStrike" cap="none" normalizeH="0" baseline="0" dirty="0">
                <a:ln>
                  <a:noFill/>
                </a:ln>
                <a:solidFill>
                  <a:srgbClr val="000000"/>
                </a:solidFill>
                <a:effectLst/>
                <a:latin typeface="Verdana" panose="020B0604030504040204" pitchFamily="34" charset="0"/>
              </a:rPr>
              <a:t> element defines a text that has been inserted into a document. Browsers will </a:t>
            </a:r>
            <a:r>
              <a:rPr kumimoji="0" lang="en-US" altLang="en-US" sz="1800" b="0" i="0" u="none" strike="noStrike" cap="none" normalizeH="0" baseline="0" dirty="0">
                <a:ln>
                  <a:noFill/>
                </a:ln>
                <a:solidFill>
                  <a:srgbClr val="000000"/>
                </a:solidFill>
                <a:effectLst/>
                <a:highlight>
                  <a:srgbClr val="FFFF00"/>
                </a:highlight>
                <a:latin typeface="Verdana" panose="020B0604030504040204" pitchFamily="34" charset="0"/>
              </a:rPr>
              <a:t>usually underline inserted text</a:t>
            </a:r>
            <a:r>
              <a:rPr kumimoji="0" lang="en-US" altLang="en-US" sz="1800" b="0" i="0" u="none" strike="noStrike" cap="none" normalizeH="0" baseline="0" dirty="0">
                <a:ln>
                  <a:noFill/>
                </a:ln>
                <a:solidFill>
                  <a:srgbClr val="000000"/>
                </a:solidFill>
                <a:effectLst/>
                <a:latin typeface="Verdana" panose="020B0604030504040204" pitchFamily="34" charset="0"/>
              </a:rPr>
              <a:t>:</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My favorite color is </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del</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blue</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/del</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ins</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red</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/ins</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5F8358DE-9AEB-C821-1A90-80A02CD86E5B}"/>
              </a:ext>
            </a:extLst>
          </p:cNvPr>
          <p:cNvSpPr txBox="1">
            <a:spLocks noChangeArrowheads="1"/>
          </p:cNvSpPr>
          <p:nvPr/>
        </p:nvSpPr>
        <p:spPr bwMode="auto">
          <a:xfrm>
            <a:off x="5892800" y="1196036"/>
            <a:ext cx="5308600" cy="4238925"/>
          </a:xfrm>
          <a:prstGeom prst="rect">
            <a:avLst/>
          </a:prstGeom>
          <a:solidFill>
            <a:schemeClr val="bg2"/>
          </a:solidFill>
          <a:ln>
            <a:noFill/>
          </a:ln>
          <a:effectLst/>
        </p:spPr>
        <p:txBody>
          <a:bodyPr vert="horz" wrap="square" lIns="0" tIns="66654" rIns="0" bIns="107916"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lnSpc>
                <a:spcPct val="100000"/>
              </a:lnSpc>
              <a:buFontTx/>
              <a:buNone/>
            </a:pPr>
            <a:r>
              <a:rPr lang="en-US" altLang="en-US" sz="3600" dirty="0">
                <a:solidFill>
                  <a:srgbClr val="000000"/>
                </a:solidFill>
                <a:latin typeface="Segoe UI" panose="020B0502040204020203" pitchFamily="34" charset="0"/>
                <a:cs typeface="Segoe UI" panose="020B0502040204020203" pitchFamily="34" charset="0"/>
              </a:rPr>
              <a:t>HTML &lt;del&gt; Element</a:t>
            </a:r>
          </a:p>
          <a:p>
            <a:pPr marL="0" indent="0">
              <a:lnSpc>
                <a:spcPct val="100000"/>
              </a:lnSpc>
              <a:buFontTx/>
              <a:buNone/>
            </a:pPr>
            <a:r>
              <a:rPr lang="en-US" altLang="en-US" sz="1600" dirty="0">
                <a:solidFill>
                  <a:srgbClr val="000000"/>
                </a:solidFill>
                <a:latin typeface="Verdana" panose="020B0604030504040204" pitchFamily="34" charset="0"/>
              </a:rPr>
              <a:t>The HTML </a:t>
            </a:r>
            <a:r>
              <a:rPr lang="en-US" altLang="en-US" sz="1600" dirty="0">
                <a:solidFill>
                  <a:srgbClr val="DC143C"/>
                </a:solidFill>
                <a:latin typeface="Consolas" panose="020B0609020204030204" pitchFamily="49" charset="0"/>
              </a:rPr>
              <a:t>&lt;del&gt;</a:t>
            </a:r>
            <a:r>
              <a:rPr lang="en-US" altLang="en-US" sz="1600" dirty="0">
                <a:solidFill>
                  <a:srgbClr val="000000"/>
                </a:solidFill>
                <a:latin typeface="Verdana" panose="020B0604030504040204" pitchFamily="34" charset="0"/>
              </a:rPr>
              <a:t> element defines text that has been deleted from a document. Browsers will usually strike a line through deleted text:</a:t>
            </a:r>
            <a:endParaRPr lang="en-US" altLang="en-US" sz="1800" dirty="0"/>
          </a:p>
          <a:p>
            <a:pPr marL="0" indent="0">
              <a:lnSpc>
                <a:spcPct val="100000"/>
              </a:lnSpc>
              <a:buFontTx/>
              <a:buNone/>
            </a:pPr>
            <a:endParaRPr lang="en-US" altLang="en-US" dirty="0">
              <a:solidFill>
                <a:srgbClr val="000000"/>
              </a:solidFill>
              <a:latin typeface="Segoe UI" panose="020B0502040204020203" pitchFamily="34" charset="0"/>
              <a:cs typeface="Segoe UI" panose="020B0502040204020203" pitchFamily="34" charset="0"/>
            </a:endParaRPr>
          </a:p>
          <a:p>
            <a:pPr marL="0" indent="0">
              <a:lnSpc>
                <a:spcPct val="100000"/>
              </a:lnSpc>
              <a:buFontTx/>
              <a:buNone/>
            </a:pPr>
            <a:r>
              <a:rPr lang="en-US" altLang="en-US" dirty="0">
                <a:solidFill>
                  <a:srgbClr val="000000"/>
                </a:solidFill>
                <a:latin typeface="Segoe UI" panose="020B0502040204020203" pitchFamily="34" charset="0"/>
                <a:cs typeface="Segoe UI" panose="020B0502040204020203" pitchFamily="34" charset="0"/>
              </a:rPr>
              <a:t>Example</a:t>
            </a:r>
          </a:p>
          <a:p>
            <a:pPr marL="0" indent="0">
              <a:lnSpc>
                <a:spcPct val="100000"/>
              </a:lnSpc>
              <a:buFontTx/>
              <a:buNone/>
            </a:pPr>
            <a:r>
              <a:rPr lang="en-US" altLang="en-US" sz="1600" dirty="0">
                <a:solidFill>
                  <a:srgbClr val="0000CD"/>
                </a:solidFill>
                <a:latin typeface="Consolas" panose="020B0609020204030204" pitchFamily="49" charset="0"/>
              </a:rPr>
              <a:t>&lt;</a:t>
            </a:r>
            <a:r>
              <a:rPr lang="en-US" altLang="en-US" sz="1600" dirty="0">
                <a:solidFill>
                  <a:srgbClr val="A52A2A"/>
                </a:solidFill>
                <a:latin typeface="Consolas" panose="020B0609020204030204" pitchFamily="49" charset="0"/>
              </a:rPr>
              <a:t>p</a:t>
            </a:r>
            <a:r>
              <a:rPr lang="en-US" altLang="en-US" sz="1600" dirty="0">
                <a:solidFill>
                  <a:srgbClr val="0000CD"/>
                </a:solidFill>
                <a:latin typeface="Consolas" panose="020B0609020204030204" pitchFamily="49" charset="0"/>
              </a:rPr>
              <a:t>&gt;</a:t>
            </a:r>
            <a:r>
              <a:rPr lang="en-US" altLang="en-US" sz="1600" dirty="0">
                <a:solidFill>
                  <a:srgbClr val="000000"/>
                </a:solidFill>
                <a:latin typeface="Consolas" panose="020B0609020204030204" pitchFamily="49" charset="0"/>
              </a:rPr>
              <a:t>My favorite color is </a:t>
            </a:r>
            <a:r>
              <a:rPr lang="en-US" altLang="en-US" sz="1600" dirty="0">
                <a:solidFill>
                  <a:srgbClr val="0000CD"/>
                </a:solidFill>
                <a:latin typeface="Consolas" panose="020B0609020204030204" pitchFamily="49" charset="0"/>
              </a:rPr>
              <a:t>&lt;</a:t>
            </a:r>
            <a:r>
              <a:rPr lang="en-US" altLang="en-US" sz="1600" dirty="0">
                <a:solidFill>
                  <a:srgbClr val="A52A2A"/>
                </a:solidFill>
                <a:latin typeface="Consolas" panose="020B0609020204030204" pitchFamily="49" charset="0"/>
              </a:rPr>
              <a:t>del</a:t>
            </a:r>
            <a:r>
              <a:rPr lang="en-US" altLang="en-US" sz="1600" dirty="0">
                <a:solidFill>
                  <a:srgbClr val="0000CD"/>
                </a:solidFill>
                <a:latin typeface="Consolas" panose="020B0609020204030204" pitchFamily="49" charset="0"/>
              </a:rPr>
              <a:t>&gt;</a:t>
            </a:r>
            <a:r>
              <a:rPr lang="en-US" altLang="en-US" sz="1600" dirty="0">
                <a:solidFill>
                  <a:srgbClr val="000000"/>
                </a:solidFill>
                <a:latin typeface="Consolas" panose="020B0609020204030204" pitchFamily="49" charset="0"/>
              </a:rPr>
              <a:t>blue</a:t>
            </a:r>
            <a:r>
              <a:rPr lang="en-US" altLang="en-US" sz="1600" dirty="0">
                <a:solidFill>
                  <a:srgbClr val="0000CD"/>
                </a:solidFill>
                <a:latin typeface="Consolas" panose="020B0609020204030204" pitchFamily="49" charset="0"/>
              </a:rPr>
              <a:t>&lt;</a:t>
            </a:r>
            <a:r>
              <a:rPr lang="en-US" altLang="en-US" sz="1600" dirty="0">
                <a:solidFill>
                  <a:srgbClr val="A52A2A"/>
                </a:solidFill>
                <a:latin typeface="Consolas" panose="020B0609020204030204" pitchFamily="49" charset="0"/>
              </a:rPr>
              <a:t>/del</a:t>
            </a:r>
            <a:r>
              <a:rPr lang="en-US" altLang="en-US" sz="1600" dirty="0">
                <a:solidFill>
                  <a:srgbClr val="0000CD"/>
                </a:solidFill>
                <a:latin typeface="Consolas" panose="020B0609020204030204" pitchFamily="49" charset="0"/>
              </a:rPr>
              <a:t>&gt;</a:t>
            </a:r>
            <a:r>
              <a:rPr lang="en-US" altLang="en-US" sz="1600" dirty="0">
                <a:solidFill>
                  <a:srgbClr val="000000"/>
                </a:solidFill>
                <a:latin typeface="Consolas" panose="020B0609020204030204" pitchFamily="49" charset="0"/>
              </a:rPr>
              <a:t> red.</a:t>
            </a:r>
            <a:r>
              <a:rPr lang="en-US" altLang="en-US" sz="1600" dirty="0">
                <a:solidFill>
                  <a:srgbClr val="0000CD"/>
                </a:solidFill>
                <a:latin typeface="Consolas" panose="020B0609020204030204" pitchFamily="49" charset="0"/>
              </a:rPr>
              <a:t>&lt;</a:t>
            </a:r>
            <a:r>
              <a:rPr lang="en-US" altLang="en-US" sz="1600" dirty="0">
                <a:solidFill>
                  <a:srgbClr val="A52A2A"/>
                </a:solidFill>
                <a:latin typeface="Consolas" panose="020B0609020204030204" pitchFamily="49" charset="0"/>
              </a:rPr>
              <a:t>/p</a:t>
            </a:r>
            <a:r>
              <a:rPr lang="en-US" altLang="en-US" sz="1600" dirty="0">
                <a:solidFill>
                  <a:srgbClr val="0000CD"/>
                </a:solidFill>
                <a:latin typeface="Consolas" panose="020B0609020204030204" pitchFamily="49" charset="0"/>
              </a:rPr>
              <a:t>&gt;</a:t>
            </a:r>
            <a:br>
              <a:rPr lang="en-US" altLang="en-US" sz="1600" dirty="0">
                <a:solidFill>
                  <a:srgbClr val="000000"/>
                </a:solidFill>
                <a:latin typeface="Consolas" panose="020B0609020204030204" pitchFamily="49" charset="0"/>
              </a:rPr>
            </a:br>
            <a:endParaRPr lang="en-US" altLang="en-US" sz="1800" dirty="0">
              <a:solidFill>
                <a:srgbClr val="FFFFFF"/>
              </a:solidFill>
              <a:latin typeface="Source Sans Pro" panose="020B0503030403020204" pitchFamily="34" charset="0"/>
              <a:hlinkClick r:id="rId2"/>
            </a:endParaRPr>
          </a:p>
          <a:p>
            <a:pPr marL="0" indent="0" fontAlgn="ctr">
              <a:lnSpc>
                <a:spcPct val="100000"/>
              </a:lnSpc>
              <a:buFontTx/>
              <a:buNone/>
            </a:pPr>
            <a:r>
              <a:rPr lang="en-US" altLang="en-US" sz="1800" dirty="0">
                <a:solidFill>
                  <a:srgbClr val="FFFFFF"/>
                </a:solidFill>
                <a:latin typeface="Source Sans Pro" panose="020B0503030403020204" pitchFamily="34" charset="0"/>
                <a:hlinkClick r:id="rId2"/>
              </a:rPr>
              <a:t>Try it Yourself »</a:t>
            </a:r>
            <a:endParaRPr lang="en-US" altLang="en-US" sz="1800" dirty="0"/>
          </a:p>
          <a:p>
            <a:pPr marL="0" indent="0">
              <a:lnSpc>
                <a:spcPct val="100000"/>
              </a:lnSpc>
              <a:buFontTx/>
              <a:buNone/>
            </a:pPr>
            <a:br>
              <a:rPr lang="en-US" altLang="en-US" dirty="0"/>
            </a:br>
            <a:endParaRPr lang="en-US" altLang="en-US" dirty="0"/>
          </a:p>
        </p:txBody>
      </p:sp>
      <p:sp>
        <p:nvSpPr>
          <p:cNvPr id="5" name="Footer Placeholder 4">
            <a:extLst>
              <a:ext uri="{FF2B5EF4-FFF2-40B4-BE49-F238E27FC236}">
                <a16:creationId xmlns:a16="http://schemas.microsoft.com/office/drawing/2014/main" id="{94FF6ACF-2566-D133-5F93-4192DA1D63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C41B14-FA21-DC5D-0CF2-F969FE027D9C}"/>
              </a:ext>
            </a:extLst>
          </p:cNvPr>
          <p:cNvSpPr>
            <a:spLocks noGrp="1"/>
          </p:cNvSpPr>
          <p:nvPr>
            <p:ph type="sldNum" sz="quarter" idx="12"/>
          </p:nvPr>
        </p:nvSpPr>
        <p:spPr/>
        <p:txBody>
          <a:bodyPr/>
          <a:lstStyle/>
          <a:p>
            <a:fld id="{9A74A80C-5778-49E5-A000-7BF9B366B601}" type="slidenum">
              <a:rPr lang="en-US" smtClean="0"/>
              <a:t>33</a:t>
            </a:fld>
            <a:endParaRPr lang="en-US"/>
          </a:p>
        </p:txBody>
      </p:sp>
    </p:spTree>
    <p:extLst>
      <p:ext uri="{BB962C8B-B14F-4D97-AF65-F5344CB8AC3E}">
        <p14:creationId xmlns:p14="http://schemas.microsoft.com/office/powerpoint/2010/main" val="34715890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3AB5A445-A5C1-B571-A784-596586278D86}"/>
              </a:ext>
            </a:extLst>
          </p:cNvPr>
          <p:cNvSpPr>
            <a:spLocks noGrp="1" noChangeArrowheads="1"/>
          </p:cNvSpPr>
          <p:nvPr>
            <p:ph idx="1"/>
          </p:nvPr>
        </p:nvSpPr>
        <p:spPr bwMode="auto">
          <a:xfrm>
            <a:off x="596900" y="640099"/>
            <a:ext cx="4229100" cy="1904325"/>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&lt;sub&gt; Element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Verdana" panose="020B0604030504040204" pitchFamily="34" charset="0"/>
              </a:rPr>
              <a:t>The HTML </a:t>
            </a:r>
            <a:r>
              <a:rPr kumimoji="0" lang="en-US" altLang="en-US" sz="1100" b="0" i="0" u="none" strike="noStrike" cap="none" normalizeH="0" baseline="0" dirty="0">
                <a:ln>
                  <a:noFill/>
                </a:ln>
                <a:solidFill>
                  <a:srgbClr val="DC143C"/>
                </a:solidFill>
                <a:effectLst/>
                <a:latin typeface="Consolas" panose="020B0609020204030204" pitchFamily="49" charset="0"/>
              </a:rPr>
              <a:t>&lt;sub&gt;</a:t>
            </a:r>
            <a:r>
              <a:rPr kumimoji="0" lang="en-US" altLang="en-US" sz="1100" b="0" i="0" u="none" strike="noStrike" cap="none" normalizeH="0" baseline="0" dirty="0">
                <a:ln>
                  <a:noFill/>
                </a:ln>
                <a:solidFill>
                  <a:srgbClr val="000000"/>
                </a:solidFill>
                <a:effectLst/>
                <a:latin typeface="Verdana" panose="020B0604030504040204" pitchFamily="34" charset="0"/>
              </a:rPr>
              <a:t> element defines subscript text. Subscript text appears half a character below the normal line, and is sometimes rendered in a smaller font. Subscript text can be used for chemical formulas, like H</a:t>
            </a:r>
            <a:r>
              <a:rPr kumimoji="0" lang="en-US" altLang="en-US" sz="800" b="0" i="0" u="none" strike="noStrike" cap="none" normalizeH="0" baseline="-30000" dirty="0">
                <a:ln>
                  <a:noFill/>
                </a:ln>
                <a:solidFill>
                  <a:srgbClr val="000000"/>
                </a:solidFill>
                <a:effectLst/>
                <a:latin typeface="Verdana" panose="020B0604030504040204" pitchFamily="34" charset="0"/>
              </a:rPr>
              <a:t>2</a:t>
            </a:r>
            <a:r>
              <a:rPr kumimoji="0" lang="en-US" altLang="en-US" sz="1100" b="0" i="0" u="none" strike="noStrike" cap="none" normalizeH="0" baseline="0" dirty="0">
                <a:ln>
                  <a:noFill/>
                </a:ln>
                <a:solidFill>
                  <a:srgbClr val="000000"/>
                </a:solidFill>
                <a:effectLst/>
                <a:latin typeface="Verdana" panose="020B0604030504040204" pitchFamily="34" charset="0"/>
              </a:rPr>
              <a:t>O:</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p</a:t>
            </a:r>
            <a:r>
              <a:rPr kumimoji="0" lang="en-US" altLang="en-US" sz="1100" b="0" i="0" u="none" strike="noStrike" cap="none" normalizeH="0" baseline="0" dirty="0">
                <a:ln>
                  <a:noFill/>
                </a:ln>
                <a:solidFill>
                  <a:srgbClr val="0000CD"/>
                </a:solidFill>
                <a:effectLst/>
                <a:latin typeface="Consolas" panose="020B0609020204030204" pitchFamily="49" charset="0"/>
              </a:rPr>
              <a:t>&gt;</a:t>
            </a:r>
            <a:r>
              <a:rPr kumimoji="0" lang="en-US" altLang="en-US" sz="1100" b="0" i="0" u="none" strike="noStrike" cap="none" normalizeH="0" baseline="0" dirty="0">
                <a:ln>
                  <a:noFill/>
                </a:ln>
                <a:solidFill>
                  <a:srgbClr val="000000"/>
                </a:solidFill>
                <a:effectLst/>
                <a:latin typeface="Consolas" panose="020B0609020204030204" pitchFamily="49" charset="0"/>
              </a:rPr>
              <a:t>This is </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sub</a:t>
            </a:r>
            <a:r>
              <a:rPr kumimoji="0" lang="en-US" altLang="en-US" sz="1100" b="0" i="0" u="none" strike="noStrike" cap="none" normalizeH="0" baseline="0" dirty="0">
                <a:ln>
                  <a:noFill/>
                </a:ln>
                <a:solidFill>
                  <a:srgbClr val="0000CD"/>
                </a:solidFill>
                <a:effectLst/>
                <a:latin typeface="Consolas" panose="020B0609020204030204" pitchFamily="49" charset="0"/>
              </a:rPr>
              <a:t>&gt;</a:t>
            </a:r>
            <a:r>
              <a:rPr kumimoji="0" lang="en-US" altLang="en-US" sz="1100" b="0" i="0" u="none" strike="noStrike" cap="none" normalizeH="0" baseline="0" dirty="0">
                <a:ln>
                  <a:noFill/>
                </a:ln>
                <a:solidFill>
                  <a:srgbClr val="000000"/>
                </a:solidFill>
                <a:effectLst/>
                <a:latin typeface="Consolas" panose="020B0609020204030204" pitchFamily="49" charset="0"/>
              </a:rPr>
              <a:t>subscripted</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/sub</a:t>
            </a:r>
            <a:r>
              <a:rPr kumimoji="0" lang="en-US" altLang="en-US" sz="1100" b="0" i="0" u="none" strike="noStrike" cap="none" normalizeH="0" baseline="0" dirty="0">
                <a:ln>
                  <a:noFill/>
                </a:ln>
                <a:solidFill>
                  <a:srgbClr val="0000CD"/>
                </a:solidFill>
                <a:effectLst/>
                <a:latin typeface="Consolas" panose="020B0609020204030204" pitchFamily="49" charset="0"/>
              </a:rPr>
              <a:t>&gt;</a:t>
            </a:r>
            <a:r>
              <a:rPr kumimoji="0" lang="en-US" altLang="en-US" sz="1100" b="0" i="0" u="none" strike="noStrike" cap="none" normalizeH="0" baseline="0" dirty="0">
                <a:ln>
                  <a:noFill/>
                </a:ln>
                <a:solidFill>
                  <a:srgbClr val="000000"/>
                </a:solidFill>
                <a:effectLst/>
                <a:latin typeface="Consolas" panose="020B0609020204030204" pitchFamily="49" charset="0"/>
              </a:rPr>
              <a:t> text.</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/p</a:t>
            </a:r>
            <a:r>
              <a:rPr kumimoji="0" lang="en-US" altLang="en-US" sz="1100" b="0" i="0" u="none" strike="noStrike" cap="none" normalizeH="0" baseline="0" dirty="0">
                <a:ln>
                  <a:noFill/>
                </a:ln>
                <a:solidFill>
                  <a:srgbClr val="0000CD"/>
                </a:solidFill>
                <a:effectLst/>
                <a:latin typeface="Consolas" panose="020B0609020204030204" pitchFamily="49" charset="0"/>
              </a:rPr>
              <a:t>&gt;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D0842608-D5A0-3330-EC5F-5544D22C8F6F}"/>
              </a:ext>
            </a:extLst>
          </p:cNvPr>
          <p:cNvSpPr txBox="1">
            <a:spLocks noChangeArrowheads="1"/>
          </p:cNvSpPr>
          <p:nvPr/>
        </p:nvSpPr>
        <p:spPr bwMode="auto">
          <a:xfrm>
            <a:off x="508000" y="2760999"/>
            <a:ext cx="4318000" cy="1904325"/>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lnSpc>
                <a:spcPct val="100000"/>
              </a:lnSpc>
              <a:buFontTx/>
              <a:buNone/>
            </a:pPr>
            <a:r>
              <a:rPr lang="en-US" altLang="en-US" sz="2400">
                <a:solidFill>
                  <a:srgbClr val="000000"/>
                </a:solidFill>
                <a:latin typeface="Segoe UI" panose="020B0502040204020203" pitchFamily="34" charset="0"/>
                <a:cs typeface="Segoe UI" panose="020B0502040204020203" pitchFamily="34" charset="0"/>
              </a:rPr>
              <a:t>HTML &lt;sup&gt; Element</a:t>
            </a:r>
          </a:p>
          <a:p>
            <a:pPr marL="0" indent="0">
              <a:lnSpc>
                <a:spcPct val="100000"/>
              </a:lnSpc>
              <a:buFontTx/>
              <a:buNone/>
            </a:pPr>
            <a:r>
              <a:rPr lang="en-US" altLang="en-US" sz="1100">
                <a:solidFill>
                  <a:srgbClr val="000000"/>
                </a:solidFill>
                <a:latin typeface="Verdana" panose="020B0604030504040204" pitchFamily="34" charset="0"/>
              </a:rPr>
              <a:t>The HTML </a:t>
            </a:r>
            <a:r>
              <a:rPr lang="en-US" altLang="en-US" sz="1100">
                <a:solidFill>
                  <a:srgbClr val="DC143C"/>
                </a:solidFill>
                <a:latin typeface="Consolas" panose="020B0609020204030204" pitchFamily="49" charset="0"/>
              </a:rPr>
              <a:t>&lt;sup&gt;</a:t>
            </a:r>
            <a:r>
              <a:rPr lang="en-US" altLang="en-US" sz="1100">
                <a:solidFill>
                  <a:srgbClr val="000000"/>
                </a:solidFill>
                <a:latin typeface="Verdana" panose="020B0604030504040204" pitchFamily="34" charset="0"/>
              </a:rPr>
              <a:t> element defines superscript text. Superscript text appears half a character above the normal line, and is sometimes rendered in a smaller font. Superscript text can be used for footnotes, like WWW</a:t>
            </a:r>
            <a:r>
              <a:rPr lang="en-US" altLang="en-US" sz="800" baseline="30000">
                <a:solidFill>
                  <a:srgbClr val="000000"/>
                </a:solidFill>
                <a:latin typeface="Verdana" panose="020B0604030504040204" pitchFamily="34" charset="0"/>
              </a:rPr>
              <a:t>[1]</a:t>
            </a:r>
            <a:r>
              <a:rPr lang="en-US" altLang="en-US" sz="1100">
                <a:solidFill>
                  <a:srgbClr val="000000"/>
                </a:solidFill>
                <a:latin typeface="Verdana" panose="020B0604030504040204" pitchFamily="34" charset="0"/>
              </a:rPr>
              <a:t>:</a:t>
            </a:r>
            <a:endParaRPr lang="en-US" altLang="en-US" sz="1200"/>
          </a:p>
          <a:p>
            <a:pPr marL="0" indent="0">
              <a:lnSpc>
                <a:spcPct val="100000"/>
              </a:lnSpc>
              <a:buFontTx/>
              <a:buNone/>
            </a:pPr>
            <a:endParaRPr lang="en-US" altLang="en-US" sz="1800">
              <a:solidFill>
                <a:srgbClr val="000000"/>
              </a:solidFill>
              <a:latin typeface="Segoe UI" panose="020B0502040204020203" pitchFamily="34" charset="0"/>
              <a:cs typeface="Segoe UI" panose="020B0502040204020203" pitchFamily="34" charset="0"/>
            </a:endParaRPr>
          </a:p>
          <a:p>
            <a:pPr marL="0" indent="0">
              <a:lnSpc>
                <a:spcPct val="100000"/>
              </a:lnSpc>
              <a:buFontTx/>
              <a:buNone/>
            </a:pPr>
            <a:r>
              <a:rPr lang="en-US" altLang="en-US" sz="1800">
                <a:solidFill>
                  <a:srgbClr val="000000"/>
                </a:solidFill>
                <a:latin typeface="Segoe UI" panose="020B0502040204020203" pitchFamily="34" charset="0"/>
                <a:cs typeface="Segoe UI" panose="020B0502040204020203" pitchFamily="34" charset="0"/>
              </a:rPr>
              <a:t>Example</a:t>
            </a:r>
          </a:p>
          <a:p>
            <a:pPr marL="0" indent="0">
              <a:lnSpc>
                <a:spcPct val="100000"/>
              </a:lnSpc>
              <a:buFontTx/>
              <a:buNone/>
            </a:pPr>
            <a:r>
              <a:rPr lang="en-US" altLang="en-US" sz="1100">
                <a:solidFill>
                  <a:srgbClr val="0000CD"/>
                </a:solidFill>
                <a:latin typeface="Consolas" panose="020B0609020204030204" pitchFamily="49" charset="0"/>
              </a:rPr>
              <a:t>&lt;</a:t>
            </a:r>
            <a:r>
              <a:rPr lang="en-US" altLang="en-US" sz="1100">
                <a:solidFill>
                  <a:srgbClr val="A52A2A"/>
                </a:solidFill>
                <a:latin typeface="Consolas" panose="020B0609020204030204" pitchFamily="49" charset="0"/>
              </a:rPr>
              <a:t>p</a:t>
            </a:r>
            <a:r>
              <a:rPr lang="en-US" altLang="en-US" sz="1100">
                <a:solidFill>
                  <a:srgbClr val="0000CD"/>
                </a:solidFill>
                <a:latin typeface="Consolas" panose="020B0609020204030204" pitchFamily="49" charset="0"/>
              </a:rPr>
              <a:t>&gt;</a:t>
            </a:r>
            <a:r>
              <a:rPr lang="en-US" altLang="en-US" sz="1100">
                <a:solidFill>
                  <a:srgbClr val="000000"/>
                </a:solidFill>
                <a:latin typeface="Consolas" panose="020B0609020204030204" pitchFamily="49" charset="0"/>
              </a:rPr>
              <a:t>This is </a:t>
            </a:r>
            <a:r>
              <a:rPr lang="en-US" altLang="en-US" sz="1100">
                <a:solidFill>
                  <a:srgbClr val="0000CD"/>
                </a:solidFill>
                <a:latin typeface="Consolas" panose="020B0609020204030204" pitchFamily="49" charset="0"/>
              </a:rPr>
              <a:t>&lt;</a:t>
            </a:r>
            <a:r>
              <a:rPr lang="en-US" altLang="en-US" sz="1100">
                <a:solidFill>
                  <a:srgbClr val="A52A2A"/>
                </a:solidFill>
                <a:latin typeface="Consolas" panose="020B0609020204030204" pitchFamily="49" charset="0"/>
              </a:rPr>
              <a:t>sup</a:t>
            </a:r>
            <a:r>
              <a:rPr lang="en-US" altLang="en-US" sz="1100">
                <a:solidFill>
                  <a:srgbClr val="0000CD"/>
                </a:solidFill>
                <a:latin typeface="Consolas" panose="020B0609020204030204" pitchFamily="49" charset="0"/>
              </a:rPr>
              <a:t>&gt;</a:t>
            </a:r>
            <a:r>
              <a:rPr lang="en-US" altLang="en-US" sz="1100">
                <a:solidFill>
                  <a:srgbClr val="000000"/>
                </a:solidFill>
                <a:latin typeface="Consolas" panose="020B0609020204030204" pitchFamily="49" charset="0"/>
              </a:rPr>
              <a:t>superscripted</a:t>
            </a:r>
            <a:r>
              <a:rPr lang="en-US" altLang="en-US" sz="1100">
                <a:solidFill>
                  <a:srgbClr val="0000CD"/>
                </a:solidFill>
                <a:latin typeface="Consolas" panose="020B0609020204030204" pitchFamily="49" charset="0"/>
              </a:rPr>
              <a:t>&lt;</a:t>
            </a:r>
            <a:r>
              <a:rPr lang="en-US" altLang="en-US" sz="1100">
                <a:solidFill>
                  <a:srgbClr val="A52A2A"/>
                </a:solidFill>
                <a:latin typeface="Consolas" panose="020B0609020204030204" pitchFamily="49" charset="0"/>
              </a:rPr>
              <a:t>/sup</a:t>
            </a:r>
            <a:r>
              <a:rPr lang="en-US" altLang="en-US" sz="1100">
                <a:solidFill>
                  <a:srgbClr val="0000CD"/>
                </a:solidFill>
                <a:latin typeface="Consolas" panose="020B0609020204030204" pitchFamily="49" charset="0"/>
              </a:rPr>
              <a:t>&gt;</a:t>
            </a:r>
            <a:r>
              <a:rPr lang="en-US" altLang="en-US" sz="1100">
                <a:solidFill>
                  <a:srgbClr val="000000"/>
                </a:solidFill>
                <a:latin typeface="Consolas" panose="020B0609020204030204" pitchFamily="49" charset="0"/>
              </a:rPr>
              <a:t> text.</a:t>
            </a:r>
            <a:r>
              <a:rPr lang="en-US" altLang="en-US" sz="1100">
                <a:solidFill>
                  <a:srgbClr val="0000CD"/>
                </a:solidFill>
                <a:latin typeface="Consolas" panose="020B0609020204030204" pitchFamily="49" charset="0"/>
              </a:rPr>
              <a:t>&lt;</a:t>
            </a:r>
            <a:r>
              <a:rPr lang="en-US" altLang="en-US" sz="1100">
                <a:solidFill>
                  <a:srgbClr val="A52A2A"/>
                </a:solidFill>
                <a:latin typeface="Consolas" panose="020B0609020204030204" pitchFamily="49" charset="0"/>
              </a:rPr>
              <a:t>/p</a:t>
            </a:r>
            <a:r>
              <a:rPr lang="en-US" altLang="en-US" sz="1100">
                <a:solidFill>
                  <a:srgbClr val="0000CD"/>
                </a:solidFill>
                <a:latin typeface="Consolas" panose="020B0609020204030204" pitchFamily="49" charset="0"/>
              </a:rPr>
              <a:t>&gt;</a:t>
            </a:r>
            <a:endParaRPr lang="en-US" altLang="en-US" sz="1800" dirty="0"/>
          </a:p>
        </p:txBody>
      </p:sp>
      <p:graphicFrame>
        <p:nvGraphicFramePr>
          <p:cNvPr id="5" name="Content Placeholder 3">
            <a:extLst>
              <a:ext uri="{FF2B5EF4-FFF2-40B4-BE49-F238E27FC236}">
                <a16:creationId xmlns:a16="http://schemas.microsoft.com/office/drawing/2014/main" id="{898DFB05-36EB-70D5-BC84-ECA67AB52A79}"/>
              </a:ext>
            </a:extLst>
          </p:cNvPr>
          <p:cNvGraphicFramePr>
            <a:graphicFrameLocks/>
          </p:cNvGraphicFramePr>
          <p:nvPr>
            <p:extLst>
              <p:ext uri="{D42A27DB-BD31-4B8C-83A1-F6EECF244321}">
                <p14:modId xmlns:p14="http://schemas.microsoft.com/office/powerpoint/2010/main" val="3414117498"/>
              </p:ext>
            </p:extLst>
          </p:nvPr>
        </p:nvGraphicFramePr>
        <p:xfrm>
          <a:off x="5043694" y="640099"/>
          <a:ext cx="6879811" cy="4403938"/>
        </p:xfrm>
        <a:graphic>
          <a:graphicData uri="http://schemas.openxmlformats.org/drawingml/2006/table">
            <a:tbl>
              <a:tblPr/>
              <a:tblGrid>
                <a:gridCol w="1374141">
                  <a:extLst>
                    <a:ext uri="{9D8B030D-6E8A-4147-A177-3AD203B41FA5}">
                      <a16:colId xmlns:a16="http://schemas.microsoft.com/office/drawing/2014/main" val="1877944272"/>
                    </a:ext>
                  </a:extLst>
                </a:gridCol>
                <a:gridCol w="5505670">
                  <a:extLst>
                    <a:ext uri="{9D8B030D-6E8A-4147-A177-3AD203B41FA5}">
                      <a16:colId xmlns:a16="http://schemas.microsoft.com/office/drawing/2014/main" val="3124426646"/>
                    </a:ext>
                  </a:extLst>
                </a:gridCol>
              </a:tblGrid>
              <a:tr h="395576">
                <a:tc>
                  <a:txBody>
                    <a:bodyPr/>
                    <a:lstStyle/>
                    <a:p>
                      <a:pPr algn="l" fontAlgn="t"/>
                      <a:r>
                        <a:rPr lang="en-US" sz="1700">
                          <a:effectLst/>
                        </a:rPr>
                        <a:t>Tag</a:t>
                      </a:r>
                    </a:p>
                  </a:txBody>
                  <a:tcPr marL="141277"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700">
                          <a:effectLst/>
                        </a:rPr>
                        <a:t>Description</a:t>
                      </a:r>
                    </a:p>
                  </a:txBody>
                  <a:tcPr marL="70639"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209722300"/>
                  </a:ext>
                </a:extLst>
              </a:tr>
              <a:tr h="395576">
                <a:tc>
                  <a:txBody>
                    <a:bodyPr/>
                    <a:lstStyle/>
                    <a:p>
                      <a:pPr algn="l" fontAlgn="t"/>
                      <a:r>
                        <a:rPr lang="en-US" sz="1700">
                          <a:effectLst/>
                          <a:hlinkClick r:id="rId2"/>
                        </a:rPr>
                        <a:t>&lt;b&gt;</a:t>
                      </a:r>
                      <a:endParaRPr lang="en-US" sz="1700">
                        <a:effectLst/>
                      </a:endParaRPr>
                    </a:p>
                  </a:txBody>
                  <a:tcPr marL="141277"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700">
                          <a:effectLst/>
                        </a:rPr>
                        <a:t>Defines bold text</a:t>
                      </a:r>
                    </a:p>
                  </a:txBody>
                  <a:tcPr marL="70639"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406900542"/>
                  </a:ext>
                </a:extLst>
              </a:tr>
              <a:tr h="395576">
                <a:tc>
                  <a:txBody>
                    <a:bodyPr/>
                    <a:lstStyle/>
                    <a:p>
                      <a:pPr algn="l" fontAlgn="t"/>
                      <a:r>
                        <a:rPr lang="en-US" sz="1700">
                          <a:effectLst/>
                          <a:hlinkClick r:id="rId3"/>
                        </a:rPr>
                        <a:t>&lt;em&gt;</a:t>
                      </a:r>
                      <a:endParaRPr lang="en-US" sz="1700">
                        <a:effectLst/>
                      </a:endParaRPr>
                    </a:p>
                  </a:txBody>
                  <a:tcPr marL="141277"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700" dirty="0">
                          <a:effectLst/>
                        </a:rPr>
                        <a:t>Defines emphasized text </a:t>
                      </a:r>
                    </a:p>
                  </a:txBody>
                  <a:tcPr marL="70639"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364570793"/>
                  </a:ext>
                </a:extLst>
              </a:tr>
              <a:tr h="395576">
                <a:tc>
                  <a:txBody>
                    <a:bodyPr/>
                    <a:lstStyle/>
                    <a:p>
                      <a:pPr algn="l" fontAlgn="t"/>
                      <a:r>
                        <a:rPr lang="en-US" sz="1700">
                          <a:effectLst/>
                          <a:hlinkClick r:id="rId4"/>
                        </a:rPr>
                        <a:t>&lt;i&gt;</a:t>
                      </a:r>
                      <a:endParaRPr lang="en-US" sz="1700">
                        <a:effectLst/>
                      </a:endParaRPr>
                    </a:p>
                  </a:txBody>
                  <a:tcPr marL="141277"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700">
                          <a:effectLst/>
                        </a:rPr>
                        <a:t>Defines a part of text in an alternate voice or mood</a:t>
                      </a:r>
                    </a:p>
                  </a:txBody>
                  <a:tcPr marL="70639"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592111819"/>
                  </a:ext>
                </a:extLst>
              </a:tr>
              <a:tr h="395576">
                <a:tc>
                  <a:txBody>
                    <a:bodyPr/>
                    <a:lstStyle/>
                    <a:p>
                      <a:pPr algn="l" fontAlgn="t"/>
                      <a:r>
                        <a:rPr lang="en-US" sz="1700">
                          <a:effectLst/>
                          <a:hlinkClick r:id="rId5"/>
                        </a:rPr>
                        <a:t>&lt;small&gt;</a:t>
                      </a:r>
                      <a:endParaRPr lang="en-US" sz="1700">
                        <a:effectLst/>
                      </a:endParaRPr>
                    </a:p>
                  </a:txBody>
                  <a:tcPr marL="141277"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700">
                          <a:effectLst/>
                        </a:rPr>
                        <a:t>Defines smaller text</a:t>
                      </a:r>
                    </a:p>
                  </a:txBody>
                  <a:tcPr marL="70639"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787438125"/>
                  </a:ext>
                </a:extLst>
              </a:tr>
              <a:tr h="395576">
                <a:tc>
                  <a:txBody>
                    <a:bodyPr/>
                    <a:lstStyle/>
                    <a:p>
                      <a:pPr algn="l" fontAlgn="t"/>
                      <a:r>
                        <a:rPr lang="en-US" sz="1700">
                          <a:effectLst/>
                          <a:hlinkClick r:id="rId6"/>
                        </a:rPr>
                        <a:t>&lt;strong&gt;</a:t>
                      </a:r>
                      <a:endParaRPr lang="en-US" sz="1700">
                        <a:effectLst/>
                      </a:endParaRPr>
                    </a:p>
                  </a:txBody>
                  <a:tcPr marL="141277"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700">
                          <a:effectLst/>
                        </a:rPr>
                        <a:t>Defines important text</a:t>
                      </a:r>
                    </a:p>
                  </a:txBody>
                  <a:tcPr marL="70639"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900211743"/>
                  </a:ext>
                </a:extLst>
              </a:tr>
              <a:tr h="395576">
                <a:tc>
                  <a:txBody>
                    <a:bodyPr/>
                    <a:lstStyle/>
                    <a:p>
                      <a:pPr algn="l" fontAlgn="t"/>
                      <a:r>
                        <a:rPr lang="en-US" sz="1700">
                          <a:effectLst/>
                          <a:hlinkClick r:id="rId7"/>
                        </a:rPr>
                        <a:t>&lt;sub&gt;</a:t>
                      </a:r>
                      <a:endParaRPr lang="en-US" sz="1700">
                        <a:effectLst/>
                      </a:endParaRPr>
                    </a:p>
                  </a:txBody>
                  <a:tcPr marL="141277"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700">
                          <a:effectLst/>
                        </a:rPr>
                        <a:t>Defines subscripted text</a:t>
                      </a:r>
                    </a:p>
                  </a:txBody>
                  <a:tcPr marL="70639"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202778971"/>
                  </a:ext>
                </a:extLst>
              </a:tr>
              <a:tr h="395576">
                <a:tc>
                  <a:txBody>
                    <a:bodyPr/>
                    <a:lstStyle/>
                    <a:p>
                      <a:pPr algn="l" fontAlgn="t"/>
                      <a:r>
                        <a:rPr lang="en-US" sz="1700">
                          <a:effectLst/>
                          <a:hlinkClick r:id="rId8"/>
                        </a:rPr>
                        <a:t>&lt;sup&gt;</a:t>
                      </a:r>
                      <a:endParaRPr lang="en-US" sz="1700">
                        <a:effectLst/>
                      </a:endParaRPr>
                    </a:p>
                  </a:txBody>
                  <a:tcPr marL="141277"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700">
                          <a:effectLst/>
                        </a:rPr>
                        <a:t>Defines superscripted text</a:t>
                      </a:r>
                    </a:p>
                  </a:txBody>
                  <a:tcPr marL="70639"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46054420"/>
                  </a:ext>
                </a:extLst>
              </a:tr>
              <a:tr h="395576">
                <a:tc>
                  <a:txBody>
                    <a:bodyPr/>
                    <a:lstStyle/>
                    <a:p>
                      <a:pPr algn="l" fontAlgn="t"/>
                      <a:r>
                        <a:rPr lang="en-US" sz="1700">
                          <a:effectLst/>
                          <a:hlinkClick r:id="rId9"/>
                        </a:rPr>
                        <a:t>&lt;ins&gt;</a:t>
                      </a:r>
                      <a:endParaRPr lang="en-US" sz="1700">
                        <a:effectLst/>
                      </a:endParaRPr>
                    </a:p>
                  </a:txBody>
                  <a:tcPr marL="141277"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700">
                          <a:effectLst/>
                        </a:rPr>
                        <a:t>Defines inserted text</a:t>
                      </a:r>
                    </a:p>
                  </a:txBody>
                  <a:tcPr marL="70639"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229546512"/>
                  </a:ext>
                </a:extLst>
              </a:tr>
              <a:tr h="395576">
                <a:tc>
                  <a:txBody>
                    <a:bodyPr/>
                    <a:lstStyle/>
                    <a:p>
                      <a:pPr algn="l" fontAlgn="t"/>
                      <a:r>
                        <a:rPr lang="en-US" sz="1700">
                          <a:effectLst/>
                          <a:hlinkClick r:id="rId10"/>
                        </a:rPr>
                        <a:t>&lt;del&gt;</a:t>
                      </a:r>
                      <a:endParaRPr lang="en-US" sz="1700">
                        <a:effectLst/>
                      </a:endParaRPr>
                    </a:p>
                  </a:txBody>
                  <a:tcPr marL="141277"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700">
                          <a:effectLst/>
                        </a:rPr>
                        <a:t>Defines deleted text</a:t>
                      </a:r>
                    </a:p>
                  </a:txBody>
                  <a:tcPr marL="70639"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436847113"/>
                  </a:ext>
                </a:extLst>
              </a:tr>
              <a:tr h="395576">
                <a:tc>
                  <a:txBody>
                    <a:bodyPr/>
                    <a:lstStyle/>
                    <a:p>
                      <a:pPr algn="l" fontAlgn="t"/>
                      <a:r>
                        <a:rPr lang="en-US" sz="1700">
                          <a:effectLst/>
                          <a:hlinkClick r:id="rId11"/>
                        </a:rPr>
                        <a:t>&lt;mark&gt;</a:t>
                      </a:r>
                      <a:endParaRPr lang="en-US" sz="1700">
                        <a:effectLst/>
                      </a:endParaRPr>
                    </a:p>
                  </a:txBody>
                  <a:tcPr marL="141277"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700" dirty="0">
                          <a:effectLst/>
                        </a:rPr>
                        <a:t>Defines marked/highlighted text</a:t>
                      </a:r>
                    </a:p>
                  </a:txBody>
                  <a:tcPr marL="70639"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930481161"/>
                  </a:ext>
                </a:extLst>
              </a:tr>
            </a:tbl>
          </a:graphicData>
        </a:graphic>
      </p:graphicFrame>
      <p:sp>
        <p:nvSpPr>
          <p:cNvPr id="6" name="Footer Placeholder 5">
            <a:extLst>
              <a:ext uri="{FF2B5EF4-FFF2-40B4-BE49-F238E27FC236}">
                <a16:creationId xmlns:a16="http://schemas.microsoft.com/office/drawing/2014/main" id="{DAA02D5B-480D-5202-5A89-82649A1162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58F4BA-417C-4102-1D7F-F06234DE619C}"/>
              </a:ext>
            </a:extLst>
          </p:cNvPr>
          <p:cNvSpPr>
            <a:spLocks noGrp="1"/>
          </p:cNvSpPr>
          <p:nvPr>
            <p:ph type="sldNum" sz="quarter" idx="12"/>
          </p:nvPr>
        </p:nvSpPr>
        <p:spPr/>
        <p:txBody>
          <a:bodyPr/>
          <a:lstStyle/>
          <a:p>
            <a:fld id="{9A74A80C-5778-49E5-A000-7BF9B366B601}" type="slidenum">
              <a:rPr lang="en-US" smtClean="0"/>
              <a:t>34</a:t>
            </a:fld>
            <a:endParaRPr lang="en-US"/>
          </a:p>
        </p:txBody>
      </p:sp>
    </p:spTree>
    <p:extLst>
      <p:ext uri="{BB962C8B-B14F-4D97-AF65-F5344CB8AC3E}">
        <p14:creationId xmlns:p14="http://schemas.microsoft.com/office/powerpoint/2010/main" val="25936419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8DA7BB39-6AA5-C53D-729F-CDE9D541CB88}"/>
              </a:ext>
            </a:extLst>
          </p:cNvPr>
          <p:cNvSpPr>
            <a:spLocks noChangeArrowheads="1"/>
          </p:cNvSpPr>
          <p:nvPr/>
        </p:nvSpPr>
        <p:spPr bwMode="auto">
          <a:xfrm>
            <a:off x="927100" y="1170900"/>
            <a:ext cx="4813300" cy="242365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52352" tIns="133308" rIns="-152352" bIns="13330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Verdana" panose="020B0604030504040204" pitchFamily="34" charset="0"/>
              </a:rPr>
              <a:t>In this chapter we will go through the </a:t>
            </a:r>
            <a:r>
              <a:rPr kumimoji="0" lang="en-US" altLang="en-US" sz="2800" b="0" i="0" u="none" strike="noStrike" cap="none" normalizeH="0" baseline="0" dirty="0">
                <a:ln>
                  <a:noFill/>
                </a:ln>
                <a:solidFill>
                  <a:srgbClr val="DC143C"/>
                </a:solidFill>
                <a:effectLst/>
                <a:latin typeface="Consolas" panose="020B0609020204030204" pitchFamily="49" charset="0"/>
              </a:rPr>
              <a:t>&lt;blockquote&gt;</a:t>
            </a:r>
            <a:r>
              <a:rPr kumimoji="0" lang="en-US" altLang="en-US" sz="2800" b="0" i="0" u="none" strike="noStrike" cap="none" normalizeH="0" baseline="0" dirty="0">
                <a:ln>
                  <a:noFill/>
                </a:ln>
                <a:solidFill>
                  <a:srgbClr val="000000"/>
                </a:solidFill>
                <a:effectLst/>
                <a:latin typeface="Verdana" panose="020B0604030504040204" pitchFamily="34" charset="0"/>
              </a:rPr>
              <a:t>,</a:t>
            </a:r>
            <a:r>
              <a:rPr kumimoji="0" lang="en-US" altLang="en-US" sz="2800" b="0" i="0" u="none" strike="noStrike" cap="none" normalizeH="0" baseline="0" dirty="0">
                <a:ln>
                  <a:noFill/>
                </a:ln>
                <a:solidFill>
                  <a:srgbClr val="DC143C"/>
                </a:solidFill>
                <a:effectLst/>
                <a:latin typeface="Consolas" panose="020B0609020204030204" pitchFamily="49" charset="0"/>
              </a:rPr>
              <a:t>&lt;q&gt;</a:t>
            </a:r>
            <a:r>
              <a:rPr kumimoji="0" lang="en-US" altLang="en-US" sz="2800" b="0" i="0" u="none" strike="noStrike" cap="none" normalizeH="0" baseline="0" dirty="0">
                <a:ln>
                  <a:noFill/>
                </a:ln>
                <a:solidFill>
                  <a:srgbClr val="000000"/>
                </a:solidFill>
                <a:effectLst/>
                <a:latin typeface="Verdana" panose="020B0604030504040204" pitchFamily="34" charset="0"/>
              </a:rPr>
              <a:t>, </a:t>
            </a:r>
            <a:r>
              <a:rPr kumimoji="0" lang="en-US" altLang="en-US" sz="2800" b="0" i="0" u="none" strike="noStrike" cap="none" normalizeH="0" baseline="0" dirty="0">
                <a:ln>
                  <a:noFill/>
                </a:ln>
                <a:solidFill>
                  <a:srgbClr val="DC143C"/>
                </a:solidFill>
                <a:effectLst/>
                <a:latin typeface="Consolas" panose="020B0609020204030204" pitchFamily="49" charset="0"/>
              </a:rPr>
              <a:t>&lt;</a:t>
            </a:r>
            <a:r>
              <a:rPr kumimoji="0" lang="en-US" altLang="en-US" sz="2800" b="0" i="0" u="none" strike="noStrike" cap="none" normalizeH="0" baseline="0" dirty="0" err="1">
                <a:ln>
                  <a:noFill/>
                </a:ln>
                <a:solidFill>
                  <a:srgbClr val="DC143C"/>
                </a:solidFill>
                <a:effectLst/>
                <a:latin typeface="Consolas" panose="020B0609020204030204" pitchFamily="49" charset="0"/>
              </a:rPr>
              <a:t>abbr</a:t>
            </a:r>
            <a:r>
              <a:rPr kumimoji="0" lang="en-US" altLang="en-US" sz="2800" b="0" i="0" u="none" strike="noStrike" cap="none" normalizeH="0" baseline="0" dirty="0">
                <a:ln>
                  <a:noFill/>
                </a:ln>
                <a:solidFill>
                  <a:srgbClr val="DC143C"/>
                </a:solidFill>
                <a:effectLst/>
                <a:latin typeface="Consolas" panose="020B0609020204030204" pitchFamily="49" charset="0"/>
              </a:rPr>
              <a:t>&gt;</a:t>
            </a:r>
            <a:r>
              <a:rPr kumimoji="0" lang="en-US" altLang="en-US" sz="2800" b="0" i="0" u="none" strike="noStrike" cap="none" normalizeH="0" baseline="0" dirty="0">
                <a:ln>
                  <a:noFill/>
                </a:ln>
                <a:solidFill>
                  <a:srgbClr val="000000"/>
                </a:solidFill>
                <a:effectLst/>
                <a:latin typeface="Verdana" panose="020B0604030504040204" pitchFamily="34" charset="0"/>
              </a:rPr>
              <a:t>, </a:t>
            </a:r>
            <a:r>
              <a:rPr kumimoji="0" lang="en-US" altLang="en-US" sz="2800" b="0" i="0" u="none" strike="noStrike" cap="none" normalizeH="0" baseline="0" dirty="0">
                <a:ln>
                  <a:noFill/>
                </a:ln>
                <a:solidFill>
                  <a:srgbClr val="DC143C"/>
                </a:solidFill>
                <a:effectLst/>
                <a:latin typeface="Consolas" panose="020B0609020204030204" pitchFamily="49" charset="0"/>
              </a:rPr>
              <a:t>&lt;address&gt;</a:t>
            </a:r>
            <a:r>
              <a:rPr kumimoji="0" lang="en-US" altLang="en-US" sz="2800" b="0" i="0" u="none" strike="noStrike" cap="none" normalizeH="0" baseline="0" dirty="0">
                <a:ln>
                  <a:noFill/>
                </a:ln>
                <a:solidFill>
                  <a:srgbClr val="000000"/>
                </a:solidFill>
                <a:effectLst/>
                <a:latin typeface="Verdana" panose="020B0604030504040204" pitchFamily="34" charset="0"/>
              </a:rPr>
              <a:t>, </a:t>
            </a:r>
            <a:r>
              <a:rPr kumimoji="0" lang="en-US" altLang="en-US" sz="2800" b="0" i="0" u="none" strike="noStrike" cap="none" normalizeH="0" baseline="0" dirty="0">
                <a:ln>
                  <a:noFill/>
                </a:ln>
                <a:solidFill>
                  <a:srgbClr val="DC143C"/>
                </a:solidFill>
                <a:effectLst/>
                <a:latin typeface="Consolas" panose="020B0609020204030204" pitchFamily="49" charset="0"/>
              </a:rPr>
              <a:t>&lt;cite&gt;</a:t>
            </a:r>
            <a:r>
              <a:rPr kumimoji="0" lang="en-US" altLang="en-US" sz="2800" b="0" i="0" u="none" strike="noStrike" cap="none" normalizeH="0" baseline="0" dirty="0">
                <a:ln>
                  <a:noFill/>
                </a:ln>
                <a:solidFill>
                  <a:srgbClr val="000000"/>
                </a:solidFill>
                <a:effectLst/>
                <a:latin typeface="Verdana" panose="020B0604030504040204" pitchFamily="34" charset="0"/>
              </a:rPr>
              <a:t>, and </a:t>
            </a:r>
            <a:r>
              <a:rPr kumimoji="0" lang="en-US" altLang="en-US" sz="2800" b="0" i="0" u="none" strike="noStrike" cap="none" normalizeH="0" baseline="0" dirty="0">
                <a:ln>
                  <a:noFill/>
                </a:ln>
                <a:solidFill>
                  <a:srgbClr val="DC143C"/>
                </a:solidFill>
                <a:effectLst/>
                <a:latin typeface="Consolas" panose="020B0609020204030204" pitchFamily="49" charset="0"/>
              </a:rPr>
              <a:t>&lt;</a:t>
            </a:r>
            <a:r>
              <a:rPr kumimoji="0" lang="en-US" altLang="en-US" sz="2800" b="0" i="0" u="none" strike="noStrike" cap="none" normalizeH="0" baseline="0" dirty="0" err="1">
                <a:ln>
                  <a:noFill/>
                </a:ln>
                <a:solidFill>
                  <a:srgbClr val="DC143C"/>
                </a:solidFill>
                <a:effectLst/>
                <a:latin typeface="Consolas" panose="020B0609020204030204" pitchFamily="49" charset="0"/>
              </a:rPr>
              <a:t>bdo</a:t>
            </a:r>
            <a:r>
              <a:rPr kumimoji="0" lang="en-US" altLang="en-US" sz="2800" b="0" i="0" u="none" strike="noStrike" cap="none" normalizeH="0" baseline="0" dirty="0">
                <a:ln>
                  <a:noFill/>
                </a:ln>
                <a:solidFill>
                  <a:srgbClr val="DC143C"/>
                </a:solidFill>
                <a:effectLst/>
                <a:latin typeface="Consolas" panose="020B0609020204030204" pitchFamily="49" charset="0"/>
              </a:rPr>
              <a:t>&gt;</a:t>
            </a:r>
            <a:r>
              <a:rPr kumimoji="0" lang="en-US" altLang="en-US" sz="2800" b="0" i="0" u="none" strike="noStrike" cap="none" normalizeH="0" baseline="0" dirty="0">
                <a:ln>
                  <a:noFill/>
                </a:ln>
                <a:solidFill>
                  <a:srgbClr val="000000"/>
                </a:solidFill>
                <a:effectLst/>
                <a:latin typeface="Verdana" panose="020B0604030504040204" pitchFamily="34" charset="0"/>
              </a:rPr>
              <a:t> HTML elements.</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26397696-3B25-F1CB-444B-F8CE6F6ED3AB}"/>
              </a:ext>
            </a:extLst>
          </p:cNvPr>
          <p:cNvSpPr>
            <a:spLocks noChangeArrowheads="1"/>
          </p:cNvSpPr>
          <p:nvPr/>
        </p:nvSpPr>
        <p:spPr bwMode="auto">
          <a:xfrm>
            <a:off x="6197602" y="827055"/>
            <a:ext cx="4114800" cy="4443482"/>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Here is a quote from WWF's website: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For 60 years, WWF has worked to help people and nature thrive. As the world's leading conservation organization, WWF works in nearly 100 countries. At every level, we collaborate with people around the world to develop and deliver innovative solutions that protect communities, wildlife, and the places in which they live.</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C006FEDB-7D03-7000-B590-DC0FD190ED84}"/>
              </a:ext>
            </a:extLst>
          </p:cNvPr>
          <p:cNvSpPr txBox="1"/>
          <p:nvPr/>
        </p:nvSpPr>
        <p:spPr>
          <a:xfrm>
            <a:off x="927100" y="5556935"/>
            <a:ext cx="7835900" cy="646331"/>
          </a:xfrm>
          <a:prstGeom prst="rect">
            <a:avLst/>
          </a:prstGeom>
          <a:noFill/>
        </p:spPr>
        <p:txBody>
          <a:bodyPr wrap="square">
            <a:spAutoFit/>
          </a:bodyPr>
          <a:lstStyle/>
          <a:p>
            <a:r>
              <a:rPr lang="en-US" dirty="0">
                <a:hlinkClick r:id="rId2"/>
              </a:rPr>
              <a:t>https://www.w3schools.com/html/html_quotation_elements.asp</a:t>
            </a:r>
            <a:endParaRPr lang="en-US" dirty="0"/>
          </a:p>
          <a:p>
            <a:endParaRPr lang="en-US" dirty="0"/>
          </a:p>
        </p:txBody>
      </p:sp>
      <p:sp>
        <p:nvSpPr>
          <p:cNvPr id="9" name="Footer Placeholder 8">
            <a:extLst>
              <a:ext uri="{FF2B5EF4-FFF2-40B4-BE49-F238E27FC236}">
                <a16:creationId xmlns:a16="http://schemas.microsoft.com/office/drawing/2014/main" id="{93716FB2-3ADF-9D4D-81BF-04735B5E68A1}"/>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770AA98B-C702-F231-535A-E331A6AB7B07}"/>
              </a:ext>
            </a:extLst>
          </p:cNvPr>
          <p:cNvSpPr>
            <a:spLocks noGrp="1"/>
          </p:cNvSpPr>
          <p:nvPr>
            <p:ph type="sldNum" sz="quarter" idx="12"/>
          </p:nvPr>
        </p:nvSpPr>
        <p:spPr/>
        <p:txBody>
          <a:bodyPr/>
          <a:lstStyle/>
          <a:p>
            <a:fld id="{9A74A80C-5778-49E5-A000-7BF9B366B601}" type="slidenum">
              <a:rPr lang="en-US" smtClean="0"/>
              <a:t>35</a:t>
            </a:fld>
            <a:endParaRPr lang="en-US"/>
          </a:p>
        </p:txBody>
      </p:sp>
    </p:spTree>
    <p:extLst>
      <p:ext uri="{BB962C8B-B14F-4D97-AF65-F5344CB8AC3E}">
        <p14:creationId xmlns:p14="http://schemas.microsoft.com/office/powerpoint/2010/main" val="5092725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CD20F2FE-7E72-E6D8-FBEB-A2AA57EF0A8F}"/>
              </a:ext>
            </a:extLst>
          </p:cNvPr>
          <p:cNvSpPr>
            <a:spLocks noGrp="1" noChangeArrowheads="1"/>
          </p:cNvSpPr>
          <p:nvPr>
            <p:ph idx="1"/>
          </p:nvPr>
        </p:nvSpPr>
        <p:spPr bwMode="auto">
          <a:xfrm>
            <a:off x="596900" y="-47694"/>
            <a:ext cx="10401300" cy="6905694"/>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&lt;blockquote&gt; for Quotations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The HTML </a:t>
            </a:r>
            <a:r>
              <a:rPr kumimoji="0" lang="en-US" altLang="en-US" sz="2400" b="0" i="0" u="none" strike="noStrike" cap="none" normalizeH="0" baseline="0" dirty="0">
                <a:ln>
                  <a:noFill/>
                </a:ln>
                <a:solidFill>
                  <a:srgbClr val="DC143C"/>
                </a:solidFill>
                <a:effectLst/>
                <a:latin typeface="Consolas" panose="020B0609020204030204" pitchFamily="49" charset="0"/>
              </a:rPr>
              <a:t>&lt;blockquote&gt;</a:t>
            </a:r>
            <a:r>
              <a:rPr kumimoji="0" lang="en-US" altLang="en-US" sz="2400" b="0" i="0" u="none" strike="noStrike" cap="none" normalizeH="0" baseline="0" dirty="0">
                <a:ln>
                  <a:noFill/>
                </a:ln>
                <a:solidFill>
                  <a:srgbClr val="000000"/>
                </a:solidFill>
                <a:effectLst/>
                <a:latin typeface="Verdana" panose="020B0604030504040204" pitchFamily="34" charset="0"/>
              </a:rPr>
              <a:t> element defines a section that is quoted from another source.</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Browsers usually indent </a:t>
            </a:r>
            <a:r>
              <a:rPr kumimoji="0" lang="en-US" altLang="en-US" sz="2400" b="0" i="0" u="none" strike="noStrike" cap="none" normalizeH="0" baseline="0" dirty="0">
                <a:ln>
                  <a:noFill/>
                </a:ln>
                <a:solidFill>
                  <a:srgbClr val="DC143C"/>
                </a:solidFill>
                <a:effectLst/>
                <a:latin typeface="Consolas" panose="020B0609020204030204" pitchFamily="49" charset="0"/>
              </a:rPr>
              <a:t>&lt;blockquote&gt;</a:t>
            </a:r>
            <a:r>
              <a:rPr kumimoji="0" lang="en-US" altLang="en-US" sz="2400" b="0" i="0" u="none" strike="noStrike" cap="none" normalizeH="0" baseline="0" dirty="0">
                <a:ln>
                  <a:noFill/>
                </a:ln>
                <a:solidFill>
                  <a:srgbClr val="000000"/>
                </a:solidFill>
                <a:effectLst/>
                <a:latin typeface="Verdana" panose="020B0604030504040204" pitchFamily="34" charset="0"/>
              </a:rPr>
              <a:t> elements.</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p</a:t>
            </a:r>
            <a:r>
              <a:rPr kumimoji="0" lang="en-US" altLang="en-US" sz="2400" b="0" i="0" u="none" strike="noStrike" cap="none" normalizeH="0" baseline="0" dirty="0">
                <a:ln>
                  <a:noFill/>
                </a:ln>
                <a:solidFill>
                  <a:srgbClr val="0000CD"/>
                </a:solidFill>
                <a:effectLst/>
                <a:latin typeface="Consolas" panose="020B0609020204030204" pitchFamily="49" charset="0"/>
              </a:rPr>
              <a:t>&gt;</a:t>
            </a:r>
            <a:r>
              <a:rPr kumimoji="0" lang="en-US" altLang="en-US" sz="2400" b="0" i="0" u="none" strike="noStrike" cap="none" normalizeH="0" baseline="0" dirty="0">
                <a:ln>
                  <a:noFill/>
                </a:ln>
                <a:solidFill>
                  <a:srgbClr val="000000"/>
                </a:solidFill>
                <a:effectLst/>
                <a:latin typeface="Consolas" panose="020B0609020204030204" pitchFamily="49" charset="0"/>
              </a:rPr>
              <a:t>Here is a quote from WWF's website:</a:t>
            </a: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/p</a:t>
            </a:r>
            <a:r>
              <a:rPr kumimoji="0" lang="en-US" altLang="en-US" sz="2400" b="0" i="0" u="none" strike="noStrike" cap="none" normalizeH="0" baseline="0" dirty="0">
                <a:ln>
                  <a:noFill/>
                </a:ln>
                <a:solidFill>
                  <a:srgbClr val="0000CD"/>
                </a:solidFill>
                <a:effectLst/>
                <a:latin typeface="Consolas" panose="020B0609020204030204" pitchFamily="49" charset="0"/>
              </a:rPr>
              <a:t>&gt;</a:t>
            </a:r>
            <a:br>
              <a:rPr kumimoji="0" lang="en-US" altLang="en-US" sz="2400" b="0" i="0" u="none" strike="noStrike" cap="none" normalizeH="0" baseline="0" dirty="0">
                <a:ln>
                  <a:noFill/>
                </a:ln>
                <a:solidFill>
                  <a:srgbClr val="000000"/>
                </a:solidFill>
                <a:effectLst/>
                <a:latin typeface="Consolas" panose="020B0609020204030204" pitchFamily="49" charset="0"/>
              </a:rPr>
            </a:b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blockquote</a:t>
            </a:r>
            <a:r>
              <a:rPr kumimoji="0" lang="en-US" altLang="en-US" sz="2400" b="0" i="0" u="none" strike="noStrike" cap="none" normalizeH="0" baseline="0" dirty="0">
                <a:ln>
                  <a:noFill/>
                </a:ln>
                <a:solidFill>
                  <a:srgbClr val="FF0000"/>
                </a:solidFill>
                <a:effectLst/>
                <a:latin typeface="Consolas" panose="020B0609020204030204" pitchFamily="49" charset="0"/>
              </a:rPr>
              <a:t> cite</a:t>
            </a:r>
            <a:r>
              <a:rPr kumimoji="0" lang="en-US" altLang="en-US" sz="2400" b="0" i="0" u="none" strike="noStrike" cap="none" normalizeH="0" baseline="0" dirty="0">
                <a:ln>
                  <a:noFill/>
                </a:ln>
                <a:solidFill>
                  <a:srgbClr val="0000CD"/>
                </a:solidFill>
                <a:effectLst/>
                <a:latin typeface="Consolas" panose="020B0609020204030204" pitchFamily="49" charset="0"/>
              </a:rPr>
              <a:t>="http://www.worldwildlife.org/who/index.html"&gt;</a:t>
            </a:r>
            <a:br>
              <a:rPr kumimoji="0" lang="en-US" altLang="en-US" sz="2400" b="0" i="0" u="none" strike="noStrike" cap="none" normalizeH="0" baseline="0" dirty="0">
                <a:ln>
                  <a:noFill/>
                </a:ln>
                <a:solidFill>
                  <a:srgbClr val="000000"/>
                </a:solidFill>
                <a:effectLst/>
                <a:latin typeface="Consolas" panose="020B0609020204030204" pitchFamily="49" charset="0"/>
              </a:rPr>
            </a:br>
            <a:r>
              <a:rPr kumimoji="0" lang="en-US" altLang="en-US" sz="2400" b="0" i="0" u="none" strike="noStrike" cap="none" normalizeH="0" baseline="0" dirty="0">
                <a:ln>
                  <a:noFill/>
                </a:ln>
                <a:solidFill>
                  <a:srgbClr val="000000"/>
                </a:solidFill>
                <a:effectLst/>
                <a:latin typeface="Consolas" panose="020B0609020204030204" pitchFamily="49" charset="0"/>
              </a:rPr>
              <a:t>For 60 years, WWF has worked to help people and nature thrive. As the world's leading conservation organization, WWF works in nearly 100 countries. At every level, we collaborate with people around the world to develop and deliver innovative solutions that protect communities, wildlife, and the places in which they live.</a:t>
            </a:r>
            <a:br>
              <a:rPr kumimoji="0" lang="en-US" altLang="en-US" sz="2400" b="0" i="0" u="none" strike="noStrike" cap="none" normalizeH="0" baseline="0" dirty="0">
                <a:ln>
                  <a:noFill/>
                </a:ln>
                <a:solidFill>
                  <a:srgbClr val="000000"/>
                </a:solidFill>
                <a:effectLst/>
                <a:latin typeface="Consolas" panose="020B0609020204030204" pitchFamily="49" charset="0"/>
              </a:rPr>
            </a:b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/blockquote</a:t>
            </a:r>
            <a:r>
              <a:rPr kumimoji="0" lang="en-US" altLang="en-US" sz="2400" b="0" i="0" u="none" strike="noStrike" cap="none" normalizeH="0" baseline="0" dirty="0">
                <a:ln>
                  <a:noFill/>
                </a:ln>
                <a:solidFill>
                  <a:srgbClr val="0000CD"/>
                </a:solidFill>
                <a:effectLst/>
                <a:latin typeface="Consolas" panose="020B0609020204030204" pitchFamily="49" charset="0"/>
              </a:rPr>
              <a:t>&gt;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439FC778-08F5-A7E1-2428-3C2C92B4B1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AE5CD3-A79A-64B9-72DE-75C1A9D021ED}"/>
              </a:ext>
            </a:extLst>
          </p:cNvPr>
          <p:cNvSpPr>
            <a:spLocks noGrp="1"/>
          </p:cNvSpPr>
          <p:nvPr>
            <p:ph type="sldNum" sz="quarter" idx="12"/>
          </p:nvPr>
        </p:nvSpPr>
        <p:spPr/>
        <p:txBody>
          <a:bodyPr/>
          <a:lstStyle/>
          <a:p>
            <a:fld id="{9A74A80C-5778-49E5-A000-7BF9B366B601}" type="slidenum">
              <a:rPr lang="en-US" smtClean="0"/>
              <a:t>36</a:t>
            </a:fld>
            <a:endParaRPr lang="en-US"/>
          </a:p>
        </p:txBody>
      </p:sp>
    </p:spTree>
    <p:extLst>
      <p:ext uri="{BB962C8B-B14F-4D97-AF65-F5344CB8AC3E}">
        <p14:creationId xmlns:p14="http://schemas.microsoft.com/office/powerpoint/2010/main" val="30236809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85EB1E-377F-5574-197B-5DC6FD9299E5}"/>
              </a:ext>
            </a:extLst>
          </p:cNvPr>
          <p:cNvPicPr>
            <a:picLocks noChangeAspect="1"/>
          </p:cNvPicPr>
          <p:nvPr/>
        </p:nvPicPr>
        <p:blipFill>
          <a:blip r:embed="rId2"/>
          <a:stretch>
            <a:fillRect/>
          </a:stretch>
        </p:blipFill>
        <p:spPr>
          <a:xfrm>
            <a:off x="0" y="1733550"/>
            <a:ext cx="11687175" cy="2857500"/>
          </a:xfrm>
          <a:prstGeom prst="rect">
            <a:avLst/>
          </a:prstGeom>
        </p:spPr>
      </p:pic>
      <p:sp>
        <p:nvSpPr>
          <p:cNvPr id="6" name="Footer Placeholder 5">
            <a:extLst>
              <a:ext uri="{FF2B5EF4-FFF2-40B4-BE49-F238E27FC236}">
                <a16:creationId xmlns:a16="http://schemas.microsoft.com/office/drawing/2014/main" id="{C8AF7246-81AB-8203-1D7C-C939764CEB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7D1E66-A60C-677C-F379-946FCA680841}"/>
              </a:ext>
            </a:extLst>
          </p:cNvPr>
          <p:cNvSpPr>
            <a:spLocks noGrp="1"/>
          </p:cNvSpPr>
          <p:nvPr>
            <p:ph type="sldNum" sz="quarter" idx="12"/>
          </p:nvPr>
        </p:nvSpPr>
        <p:spPr/>
        <p:txBody>
          <a:bodyPr/>
          <a:lstStyle/>
          <a:p>
            <a:fld id="{9A74A80C-5778-49E5-A000-7BF9B366B601}" type="slidenum">
              <a:rPr lang="en-US" smtClean="0"/>
              <a:t>37</a:t>
            </a:fld>
            <a:endParaRPr lang="en-US"/>
          </a:p>
        </p:txBody>
      </p:sp>
    </p:spTree>
    <p:extLst>
      <p:ext uri="{BB962C8B-B14F-4D97-AF65-F5344CB8AC3E}">
        <p14:creationId xmlns:p14="http://schemas.microsoft.com/office/powerpoint/2010/main" val="1699745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FBC4653-B73F-1620-EB1B-9093090CCE6A}"/>
              </a:ext>
            </a:extLst>
          </p:cNvPr>
          <p:cNvSpPr txBox="1"/>
          <p:nvPr/>
        </p:nvSpPr>
        <p:spPr>
          <a:xfrm>
            <a:off x="838200" y="5798235"/>
            <a:ext cx="8318500" cy="646331"/>
          </a:xfrm>
          <a:prstGeom prst="rect">
            <a:avLst/>
          </a:prstGeom>
          <a:noFill/>
        </p:spPr>
        <p:txBody>
          <a:bodyPr wrap="square">
            <a:spAutoFit/>
          </a:bodyPr>
          <a:lstStyle/>
          <a:p>
            <a:r>
              <a:rPr lang="en-US" dirty="0">
                <a:hlinkClick r:id="rId2"/>
              </a:rPr>
              <a:t>https://www.w3schools.com/html/html_quotation_elements.asp</a:t>
            </a:r>
            <a:endParaRPr lang="en-US" dirty="0"/>
          </a:p>
          <a:p>
            <a:endParaRPr lang="en-US" dirty="0"/>
          </a:p>
        </p:txBody>
      </p:sp>
      <p:pic>
        <p:nvPicPr>
          <p:cNvPr id="7" name="Picture 6">
            <a:extLst>
              <a:ext uri="{FF2B5EF4-FFF2-40B4-BE49-F238E27FC236}">
                <a16:creationId xmlns:a16="http://schemas.microsoft.com/office/drawing/2014/main" id="{A9268B07-CEE0-D5DA-5179-F3377D6E6CA1}"/>
              </a:ext>
            </a:extLst>
          </p:cNvPr>
          <p:cNvPicPr>
            <a:picLocks noChangeAspect="1"/>
          </p:cNvPicPr>
          <p:nvPr/>
        </p:nvPicPr>
        <p:blipFill>
          <a:blip r:embed="rId3"/>
          <a:stretch>
            <a:fillRect/>
          </a:stretch>
        </p:blipFill>
        <p:spPr>
          <a:xfrm>
            <a:off x="3505201" y="243800"/>
            <a:ext cx="8437562" cy="1442318"/>
          </a:xfrm>
          <a:prstGeom prst="rect">
            <a:avLst/>
          </a:prstGeom>
        </p:spPr>
      </p:pic>
      <p:sp>
        <p:nvSpPr>
          <p:cNvPr id="4" name="Rectangle 1">
            <a:extLst>
              <a:ext uri="{FF2B5EF4-FFF2-40B4-BE49-F238E27FC236}">
                <a16:creationId xmlns:a16="http://schemas.microsoft.com/office/drawing/2014/main" id="{27695D9D-4B42-F765-D2DA-11139DF33A8E}"/>
              </a:ext>
            </a:extLst>
          </p:cNvPr>
          <p:cNvSpPr>
            <a:spLocks noGrp="1" noChangeArrowheads="1"/>
          </p:cNvSpPr>
          <p:nvPr>
            <p:ph idx="1"/>
          </p:nvPr>
        </p:nvSpPr>
        <p:spPr bwMode="auto">
          <a:xfrm>
            <a:off x="838200" y="1429415"/>
            <a:ext cx="7124700" cy="4135705"/>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&lt;q&gt; for Short Quotations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HTML </a:t>
            </a:r>
            <a:r>
              <a:rPr kumimoji="0" lang="en-US" altLang="en-US" sz="2000" b="0" i="0" u="none" strike="noStrike" cap="none" normalizeH="0" baseline="0" dirty="0">
                <a:ln>
                  <a:noFill/>
                </a:ln>
                <a:solidFill>
                  <a:srgbClr val="DC143C"/>
                </a:solidFill>
                <a:effectLst/>
                <a:latin typeface="Consolas" panose="020B0609020204030204" pitchFamily="49" charset="0"/>
              </a:rPr>
              <a:t>&lt;q&gt;</a:t>
            </a:r>
            <a:r>
              <a:rPr kumimoji="0" lang="en-US" altLang="en-US" sz="2000" b="0" i="0" u="none" strike="noStrike" cap="none" normalizeH="0" baseline="0" dirty="0">
                <a:ln>
                  <a:noFill/>
                </a:ln>
                <a:solidFill>
                  <a:srgbClr val="000000"/>
                </a:solidFill>
                <a:effectLst/>
                <a:latin typeface="Verdana" panose="020B0604030504040204" pitchFamily="34" charset="0"/>
              </a:rPr>
              <a:t> tag defines a short quotation.</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Browsers normally insert quotation marks around the quotation.</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p</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WWF's goal is to: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q</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Build a future where people live in harmony with nature.</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/q</a:t>
            </a:r>
            <a:r>
              <a:rPr kumimoji="0" lang="en-US" altLang="en-US" sz="2000" b="0" i="0" u="none" strike="noStrike" cap="none" normalizeH="0" baseline="0" dirty="0">
                <a:ln>
                  <a:noFill/>
                </a:ln>
                <a:solidFill>
                  <a:srgbClr val="0000CD"/>
                </a:solidFill>
                <a:effectLst/>
                <a:latin typeface="Consolas" panose="020B0609020204030204" pitchFamily="49" charset="0"/>
              </a:rPr>
              <a:t>&gt;&lt;</a:t>
            </a:r>
            <a:r>
              <a:rPr kumimoji="0" lang="en-US" altLang="en-US" sz="2000" b="0" i="0" u="none" strike="noStrike" cap="none" normalizeH="0" baseline="0" dirty="0">
                <a:ln>
                  <a:noFill/>
                </a:ln>
                <a:solidFill>
                  <a:srgbClr val="A52A2A"/>
                </a:solidFill>
                <a:effectLst/>
                <a:latin typeface="Consolas" panose="020B0609020204030204" pitchFamily="49" charset="0"/>
              </a:rPr>
              <a:t>/p</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8" name="Footer Placeholder 7">
            <a:extLst>
              <a:ext uri="{FF2B5EF4-FFF2-40B4-BE49-F238E27FC236}">
                <a16:creationId xmlns:a16="http://schemas.microsoft.com/office/drawing/2014/main" id="{51730D70-AA53-3927-B03F-4D0CC45B6C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59EB51-F10E-36E9-5777-E9D6D4F808F5}"/>
              </a:ext>
            </a:extLst>
          </p:cNvPr>
          <p:cNvSpPr>
            <a:spLocks noGrp="1"/>
          </p:cNvSpPr>
          <p:nvPr>
            <p:ph type="sldNum" sz="quarter" idx="12"/>
          </p:nvPr>
        </p:nvSpPr>
        <p:spPr/>
        <p:txBody>
          <a:bodyPr/>
          <a:lstStyle/>
          <a:p>
            <a:fld id="{9A74A80C-5778-49E5-A000-7BF9B366B601}" type="slidenum">
              <a:rPr lang="en-US" smtClean="0"/>
              <a:t>38</a:t>
            </a:fld>
            <a:endParaRPr lang="en-US"/>
          </a:p>
        </p:txBody>
      </p:sp>
    </p:spTree>
    <p:extLst>
      <p:ext uri="{BB962C8B-B14F-4D97-AF65-F5344CB8AC3E}">
        <p14:creationId xmlns:p14="http://schemas.microsoft.com/office/powerpoint/2010/main" val="1721362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A2C98-30A9-9F9D-F088-50420C01AC80}"/>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F3F026E6-FB6C-5AAB-94E5-1C327B8DA3B3}"/>
              </a:ext>
            </a:extLst>
          </p:cNvPr>
          <p:cNvSpPr>
            <a:spLocks noGrp="1" noChangeArrowheads="1"/>
          </p:cNvSpPr>
          <p:nvPr>
            <p:ph idx="1"/>
          </p:nvPr>
        </p:nvSpPr>
        <p:spPr bwMode="auto">
          <a:xfrm>
            <a:off x="838200" y="365125"/>
            <a:ext cx="4978400" cy="5059035"/>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&lt;</a:t>
            </a:r>
            <a:r>
              <a:rPr kumimoji="0" lang="en-US" altLang="en-US" sz="3600" b="0" i="0" u="none" strike="noStrike" cap="none" normalizeH="0" baseline="0" dirty="0" err="1">
                <a:ln>
                  <a:noFill/>
                </a:ln>
                <a:solidFill>
                  <a:srgbClr val="000000"/>
                </a:solidFill>
                <a:effectLst/>
                <a:latin typeface="Segoe UI" panose="020B0502040204020203" pitchFamily="34" charset="0"/>
                <a:cs typeface="Segoe UI" panose="020B0502040204020203" pitchFamily="34" charset="0"/>
              </a:rPr>
              <a:t>abbr</a:t>
            </a: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&gt; for Abbreviations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The HTML </a:t>
            </a:r>
            <a:r>
              <a:rPr kumimoji="0" lang="en-US" altLang="en-US" sz="1600" b="0" i="0" u="none" strike="noStrike" cap="none" normalizeH="0" baseline="0" dirty="0">
                <a:ln>
                  <a:noFill/>
                </a:ln>
                <a:solidFill>
                  <a:srgbClr val="DC143C"/>
                </a:solidFill>
                <a:effectLst/>
                <a:latin typeface="Consolas" panose="020B0609020204030204" pitchFamily="49" charset="0"/>
              </a:rPr>
              <a:t>&lt;</a:t>
            </a:r>
            <a:r>
              <a:rPr kumimoji="0" lang="en-US" altLang="en-US" sz="1600" b="0" i="0" u="none" strike="noStrike" cap="none" normalizeH="0" baseline="0" dirty="0" err="1">
                <a:ln>
                  <a:noFill/>
                </a:ln>
                <a:solidFill>
                  <a:srgbClr val="DC143C"/>
                </a:solidFill>
                <a:effectLst/>
                <a:latin typeface="Consolas" panose="020B0609020204030204" pitchFamily="49" charset="0"/>
              </a:rPr>
              <a:t>abbr</a:t>
            </a:r>
            <a:r>
              <a:rPr kumimoji="0" lang="en-US" altLang="en-US" sz="1600" b="0" i="0" u="none" strike="noStrike" cap="none" normalizeH="0" baseline="0" dirty="0">
                <a:ln>
                  <a:noFill/>
                </a:ln>
                <a:solidFill>
                  <a:srgbClr val="DC143C"/>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Verdana" panose="020B0604030504040204" pitchFamily="34" charset="0"/>
              </a:rPr>
              <a:t> tag defines an abbreviation or an acronym, like "HTML", "CSS", "Mr.", "Dr.", "ASAP", "ATM".</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Marking abbreviations can give useful information to browsers, translation systems and search-engines.</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Verdana" panose="020B0604030504040204" pitchFamily="34" charset="0"/>
              </a:rPr>
              <a:t>Tip:</a:t>
            </a:r>
            <a:r>
              <a:rPr kumimoji="0" lang="en-US" altLang="en-US" sz="1600" b="0" i="0" u="none" strike="noStrike" cap="none" normalizeH="0" baseline="0" dirty="0">
                <a:ln>
                  <a:noFill/>
                </a:ln>
                <a:solidFill>
                  <a:srgbClr val="000000"/>
                </a:solidFill>
                <a:effectLst/>
                <a:latin typeface="Verdana" panose="020B0604030504040204" pitchFamily="34" charset="0"/>
              </a:rPr>
              <a:t> Use the global title attribute to show the description for the abbreviation/acronym when you mouse over the element. </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p</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Consolas" panose="020B0609020204030204" pitchFamily="49" charset="0"/>
              </a:rPr>
              <a:t>The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err="1">
                <a:ln>
                  <a:noFill/>
                </a:ln>
                <a:solidFill>
                  <a:srgbClr val="A52A2A"/>
                </a:solidFill>
                <a:effectLst/>
                <a:latin typeface="Consolas" panose="020B0609020204030204" pitchFamily="49" charset="0"/>
              </a:rPr>
              <a:t>abbr</a:t>
            </a:r>
            <a:r>
              <a:rPr kumimoji="0" lang="en-US" altLang="en-US" sz="1600" b="0" i="0" u="none" strike="noStrike" cap="none" normalizeH="0" baseline="0" dirty="0">
                <a:ln>
                  <a:noFill/>
                </a:ln>
                <a:solidFill>
                  <a:srgbClr val="FF0000"/>
                </a:solidFill>
                <a:effectLst/>
                <a:latin typeface="Consolas" panose="020B0609020204030204" pitchFamily="49" charset="0"/>
              </a:rPr>
              <a:t> title</a:t>
            </a:r>
            <a:r>
              <a:rPr kumimoji="0" lang="en-US" altLang="en-US" sz="1600" b="0" i="0" u="none" strike="noStrike" cap="none" normalizeH="0" baseline="0" dirty="0">
                <a:ln>
                  <a:noFill/>
                </a:ln>
                <a:solidFill>
                  <a:srgbClr val="0000CD"/>
                </a:solidFill>
                <a:effectLst/>
                <a:latin typeface="Consolas" panose="020B0609020204030204" pitchFamily="49" charset="0"/>
              </a:rPr>
              <a:t>="World Health Organization"&gt;</a:t>
            </a:r>
            <a:r>
              <a:rPr kumimoji="0" lang="en-US" altLang="en-US" sz="1600" b="0" i="0" u="none" strike="noStrike" cap="none" normalizeH="0" baseline="0" dirty="0">
                <a:ln>
                  <a:noFill/>
                </a:ln>
                <a:solidFill>
                  <a:srgbClr val="000000"/>
                </a:solidFill>
                <a:effectLst/>
                <a:latin typeface="Consolas" panose="020B0609020204030204" pitchFamily="49" charset="0"/>
              </a:rPr>
              <a:t>WHO</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a:t>
            </a:r>
            <a:r>
              <a:rPr kumimoji="0" lang="en-US" altLang="en-US" sz="1600" b="0" i="0" u="none" strike="noStrike" cap="none" normalizeH="0" baseline="0" dirty="0" err="1">
                <a:ln>
                  <a:noFill/>
                </a:ln>
                <a:solidFill>
                  <a:srgbClr val="A52A2A"/>
                </a:solidFill>
                <a:effectLst/>
                <a:latin typeface="Consolas" panose="020B0609020204030204" pitchFamily="49" charset="0"/>
              </a:rPr>
              <a:t>abbr</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Consolas" panose="020B0609020204030204" pitchFamily="49" charset="0"/>
              </a:rPr>
              <a:t> was founded in 1948.</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/p</a:t>
            </a:r>
            <a:r>
              <a:rPr kumimoji="0" lang="en-US" altLang="en-US" sz="1600" b="0" i="0" u="none" strike="noStrike" cap="none" normalizeH="0" baseline="0" dirty="0">
                <a:ln>
                  <a:noFill/>
                </a:ln>
                <a:solidFill>
                  <a:srgbClr val="0000CD"/>
                </a:solidFill>
                <a:effectLst/>
                <a:latin typeface="Consolas" panose="020B0609020204030204" pitchFamily="49" charset="0"/>
              </a:rPr>
              <a:t>&gt;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571B281A-5EB4-7903-3CBA-9D1FF1E16A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7A1A8E-A4FA-5A71-797C-E22B9174E84F}"/>
              </a:ext>
            </a:extLst>
          </p:cNvPr>
          <p:cNvSpPr>
            <a:spLocks noGrp="1"/>
          </p:cNvSpPr>
          <p:nvPr>
            <p:ph type="sldNum" sz="quarter" idx="12"/>
          </p:nvPr>
        </p:nvSpPr>
        <p:spPr/>
        <p:txBody>
          <a:bodyPr/>
          <a:lstStyle/>
          <a:p>
            <a:fld id="{9A74A80C-5778-49E5-A000-7BF9B366B601}" type="slidenum">
              <a:rPr lang="en-US" smtClean="0"/>
              <a:t>39</a:t>
            </a:fld>
            <a:endParaRPr lang="en-US"/>
          </a:p>
        </p:txBody>
      </p:sp>
    </p:spTree>
    <p:extLst>
      <p:ext uri="{BB962C8B-B14F-4D97-AF65-F5344CB8AC3E}">
        <p14:creationId xmlns:p14="http://schemas.microsoft.com/office/powerpoint/2010/main" val="39674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75CAC-4538-632E-B0DA-C3BE31F822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41C5935-AB06-BBC3-F929-03E905451CA0}"/>
              </a:ext>
            </a:extLst>
          </p:cNvPr>
          <p:cNvSpPr>
            <a:spLocks noGrp="1"/>
          </p:cNvSpPr>
          <p:nvPr>
            <p:ph idx="1"/>
          </p:nvPr>
        </p:nvSpPr>
        <p:spPr/>
        <p:txBody>
          <a:bodyPr>
            <a:normAutofit lnSpcReduction="10000"/>
          </a:bodyPr>
          <a:lstStyle/>
          <a:p>
            <a:pPr algn="l"/>
            <a:r>
              <a:rPr lang="en-US" b="0" i="0" dirty="0">
                <a:solidFill>
                  <a:srgbClr val="000000"/>
                </a:solidFill>
                <a:effectLst/>
                <a:latin typeface="Segoe UI" panose="020B0502040204020203" pitchFamily="34" charset="0"/>
              </a:rPr>
              <a:t>What is HTML?</a:t>
            </a:r>
          </a:p>
          <a:p>
            <a:pPr algn="l">
              <a:buFont typeface="Arial" panose="020B0604020202020204" pitchFamily="34" charset="0"/>
              <a:buChar char="•"/>
            </a:pPr>
            <a:r>
              <a:rPr lang="en-US" b="0" i="0" dirty="0">
                <a:solidFill>
                  <a:srgbClr val="000000"/>
                </a:solidFill>
                <a:effectLst/>
                <a:latin typeface="Verdana" panose="020B0604030504040204" pitchFamily="34" charset="0"/>
              </a:rPr>
              <a:t>HTML stands for </a:t>
            </a:r>
            <a:r>
              <a:rPr lang="en-US" b="1" i="0" dirty="0">
                <a:solidFill>
                  <a:srgbClr val="FF0000"/>
                </a:solidFill>
                <a:effectLst/>
                <a:latin typeface="Verdana" panose="020B0604030504040204" pitchFamily="34" charset="0"/>
              </a:rPr>
              <a:t>Hyper Text Markup Language</a:t>
            </a:r>
          </a:p>
          <a:p>
            <a:pPr algn="l">
              <a:buFont typeface="Arial" panose="020B0604020202020204" pitchFamily="34" charset="0"/>
              <a:buChar char="•"/>
            </a:pPr>
            <a:r>
              <a:rPr lang="en-US" b="0" i="0" dirty="0">
                <a:solidFill>
                  <a:srgbClr val="000000"/>
                </a:solidFill>
                <a:effectLst/>
                <a:latin typeface="Verdana" panose="020B0604030504040204" pitchFamily="34" charset="0"/>
              </a:rPr>
              <a:t>HTML is the standard markup language for creating </a:t>
            </a:r>
            <a:r>
              <a:rPr lang="en-US" b="0" i="0" dirty="0">
                <a:solidFill>
                  <a:srgbClr val="000000"/>
                </a:solidFill>
                <a:effectLst/>
                <a:highlight>
                  <a:srgbClr val="FFFF00"/>
                </a:highlight>
                <a:latin typeface="Verdana" panose="020B0604030504040204" pitchFamily="34" charset="0"/>
              </a:rPr>
              <a:t>Web pages</a:t>
            </a:r>
          </a:p>
          <a:p>
            <a:pPr algn="l">
              <a:buFont typeface="Arial" panose="020B0604020202020204" pitchFamily="34" charset="0"/>
              <a:buChar char="•"/>
            </a:pPr>
            <a:r>
              <a:rPr lang="en-US" b="0" i="0" dirty="0">
                <a:solidFill>
                  <a:srgbClr val="000000"/>
                </a:solidFill>
                <a:effectLst/>
                <a:latin typeface="Verdana" panose="020B0604030504040204" pitchFamily="34" charset="0"/>
              </a:rPr>
              <a:t>HTML describes the </a:t>
            </a:r>
            <a:r>
              <a:rPr lang="en-US" b="1" i="0" dirty="0">
                <a:solidFill>
                  <a:srgbClr val="000000"/>
                </a:solidFill>
                <a:effectLst/>
                <a:highlight>
                  <a:srgbClr val="FFFF00"/>
                </a:highlight>
                <a:latin typeface="Verdana" panose="020B0604030504040204" pitchFamily="34" charset="0"/>
              </a:rPr>
              <a:t>structure</a:t>
            </a:r>
            <a:r>
              <a:rPr lang="en-US" b="0" i="0" dirty="0">
                <a:solidFill>
                  <a:srgbClr val="000000"/>
                </a:solidFill>
                <a:effectLst/>
                <a:latin typeface="Verdana" panose="020B0604030504040204" pitchFamily="34" charset="0"/>
              </a:rPr>
              <a:t> of a Web page</a:t>
            </a:r>
          </a:p>
          <a:p>
            <a:pPr algn="l">
              <a:buFont typeface="Arial" panose="020B0604020202020204" pitchFamily="34" charset="0"/>
              <a:buChar char="•"/>
            </a:pPr>
            <a:r>
              <a:rPr lang="en-US" b="0" i="0" dirty="0">
                <a:solidFill>
                  <a:srgbClr val="000000"/>
                </a:solidFill>
                <a:effectLst/>
                <a:latin typeface="Verdana" panose="020B0604030504040204" pitchFamily="34" charset="0"/>
              </a:rPr>
              <a:t>HTML consists of a </a:t>
            </a:r>
            <a:r>
              <a:rPr lang="en-US" b="0" i="0" dirty="0">
                <a:solidFill>
                  <a:srgbClr val="000000"/>
                </a:solidFill>
                <a:effectLst/>
                <a:highlight>
                  <a:srgbClr val="00FF00"/>
                </a:highlight>
                <a:latin typeface="Verdana" panose="020B0604030504040204" pitchFamily="34" charset="0"/>
              </a:rPr>
              <a:t>series of </a:t>
            </a:r>
            <a:r>
              <a:rPr lang="en-US" b="1" i="0" dirty="0">
                <a:solidFill>
                  <a:srgbClr val="000000"/>
                </a:solidFill>
                <a:effectLst/>
                <a:highlight>
                  <a:srgbClr val="00FF00"/>
                </a:highlight>
                <a:latin typeface="Verdana" panose="020B0604030504040204" pitchFamily="34" charset="0"/>
              </a:rPr>
              <a:t>elements</a:t>
            </a:r>
          </a:p>
          <a:p>
            <a:pPr algn="l">
              <a:buFont typeface="Arial" panose="020B0604020202020204" pitchFamily="34" charset="0"/>
              <a:buChar char="•"/>
            </a:pPr>
            <a:r>
              <a:rPr lang="en-US" b="0" i="0" dirty="0">
                <a:solidFill>
                  <a:srgbClr val="000000"/>
                </a:solidFill>
                <a:effectLst/>
                <a:latin typeface="Verdana" panose="020B0604030504040204" pitchFamily="34" charset="0"/>
              </a:rPr>
              <a:t>HTML elements tell the browser </a:t>
            </a:r>
            <a:r>
              <a:rPr lang="en-US" b="0" i="0" dirty="0">
                <a:solidFill>
                  <a:srgbClr val="000000"/>
                </a:solidFill>
                <a:effectLst/>
                <a:highlight>
                  <a:srgbClr val="FFFF00"/>
                </a:highlight>
                <a:latin typeface="Verdana" panose="020B0604030504040204" pitchFamily="34" charset="0"/>
              </a:rPr>
              <a:t>how to display the content</a:t>
            </a:r>
          </a:p>
          <a:p>
            <a:pPr algn="l">
              <a:buFont typeface="Arial" panose="020B0604020202020204" pitchFamily="34" charset="0"/>
              <a:buChar char="•"/>
            </a:pPr>
            <a:r>
              <a:rPr lang="en-US" b="0" i="0" dirty="0">
                <a:solidFill>
                  <a:srgbClr val="000000"/>
                </a:solidFill>
                <a:effectLst/>
                <a:latin typeface="Verdana" panose="020B0604030504040204" pitchFamily="34" charset="0"/>
              </a:rPr>
              <a:t>HTML elements label pieces of content such as </a:t>
            </a:r>
            <a:r>
              <a:rPr lang="en-US" b="0" i="0" dirty="0">
                <a:solidFill>
                  <a:srgbClr val="000000"/>
                </a:solidFill>
                <a:effectLst/>
                <a:highlight>
                  <a:srgbClr val="FFFF00"/>
                </a:highlight>
                <a:latin typeface="Verdana" panose="020B0604030504040204" pitchFamily="34" charset="0"/>
              </a:rPr>
              <a:t>"this is a heading", "this is a paragraph", "this is a link", </a:t>
            </a:r>
            <a:r>
              <a:rPr lang="en-US" b="0" i="0" dirty="0" err="1">
                <a:solidFill>
                  <a:srgbClr val="000000"/>
                </a:solidFill>
                <a:effectLst/>
                <a:highlight>
                  <a:srgbClr val="FFFF00"/>
                </a:highlight>
                <a:latin typeface="Verdana" panose="020B0604030504040204" pitchFamily="34" charset="0"/>
              </a:rPr>
              <a:t>etc</a:t>
            </a:r>
            <a:endParaRPr lang="en-US" b="0" i="0" dirty="0">
              <a:solidFill>
                <a:srgbClr val="000000"/>
              </a:solidFill>
              <a:effectLst/>
              <a:highlight>
                <a:srgbClr val="FFFF00"/>
              </a:highlight>
              <a:latin typeface="Verdana" panose="020B0604030504040204" pitchFamily="34" charset="0"/>
            </a:endParaRPr>
          </a:p>
          <a:p>
            <a:endParaRPr lang="en-US" dirty="0"/>
          </a:p>
        </p:txBody>
      </p:sp>
      <p:sp>
        <p:nvSpPr>
          <p:cNvPr id="4" name="Footer Placeholder 3">
            <a:extLst>
              <a:ext uri="{FF2B5EF4-FFF2-40B4-BE49-F238E27FC236}">
                <a16:creationId xmlns:a16="http://schemas.microsoft.com/office/drawing/2014/main" id="{F98460BC-65A8-F908-A961-B37168E6F2D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04880BA-B4F4-F9E2-7354-D74CD1CB1FBC}"/>
              </a:ext>
            </a:extLst>
          </p:cNvPr>
          <p:cNvSpPr>
            <a:spLocks noGrp="1"/>
          </p:cNvSpPr>
          <p:nvPr>
            <p:ph type="sldNum" sz="quarter" idx="12"/>
          </p:nvPr>
        </p:nvSpPr>
        <p:spPr/>
        <p:txBody>
          <a:bodyPr/>
          <a:lstStyle/>
          <a:p>
            <a:fld id="{9A74A80C-5778-49E5-A000-7BF9B366B601}" type="slidenum">
              <a:rPr lang="en-US" smtClean="0"/>
              <a:t>4</a:t>
            </a:fld>
            <a:endParaRPr lang="en-US"/>
          </a:p>
        </p:txBody>
      </p:sp>
    </p:spTree>
    <p:extLst>
      <p:ext uri="{BB962C8B-B14F-4D97-AF65-F5344CB8AC3E}">
        <p14:creationId xmlns:p14="http://schemas.microsoft.com/office/powerpoint/2010/main" val="37089661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B0C75BEA-0E47-29A2-EDE8-5F01B9534714}"/>
              </a:ext>
            </a:extLst>
          </p:cNvPr>
          <p:cNvSpPr>
            <a:spLocks noGrp="1" noChangeArrowheads="1"/>
          </p:cNvSpPr>
          <p:nvPr>
            <p:ph idx="1"/>
          </p:nvPr>
        </p:nvSpPr>
        <p:spPr bwMode="auto">
          <a:xfrm>
            <a:off x="482600" y="157728"/>
            <a:ext cx="5080000" cy="6290141"/>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&lt;address&gt; for Contact Information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The HTML </a:t>
            </a:r>
            <a:r>
              <a:rPr kumimoji="0" lang="en-US" altLang="en-US" sz="1600" b="0" i="0" u="none" strike="noStrike" cap="none" normalizeH="0" baseline="0" dirty="0">
                <a:ln>
                  <a:noFill/>
                </a:ln>
                <a:solidFill>
                  <a:srgbClr val="DC143C"/>
                </a:solidFill>
                <a:effectLst/>
                <a:latin typeface="Consolas" panose="020B0609020204030204" pitchFamily="49" charset="0"/>
              </a:rPr>
              <a:t>&lt;address&gt;</a:t>
            </a:r>
            <a:r>
              <a:rPr kumimoji="0" lang="en-US" altLang="en-US" sz="1600" b="0" i="0" u="none" strike="noStrike" cap="none" normalizeH="0" baseline="0" dirty="0">
                <a:ln>
                  <a:noFill/>
                </a:ln>
                <a:solidFill>
                  <a:srgbClr val="000000"/>
                </a:solidFill>
                <a:effectLst/>
                <a:latin typeface="Verdana" panose="020B0604030504040204" pitchFamily="34" charset="0"/>
              </a:rPr>
              <a:t> tag defines the contact information for the author/owner of a document or an article.</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The contact information can be an email address, URL, physical address, phone number, social media handle, etc.</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The text in the </a:t>
            </a:r>
            <a:r>
              <a:rPr kumimoji="0" lang="en-US" altLang="en-US" sz="1600" b="0" i="0" u="none" strike="noStrike" cap="none" normalizeH="0" baseline="0" dirty="0">
                <a:ln>
                  <a:noFill/>
                </a:ln>
                <a:solidFill>
                  <a:srgbClr val="DC143C"/>
                </a:solidFill>
                <a:effectLst/>
                <a:latin typeface="Consolas" panose="020B0609020204030204" pitchFamily="49" charset="0"/>
              </a:rPr>
              <a:t>&lt;address&gt;</a:t>
            </a:r>
            <a:r>
              <a:rPr kumimoji="0" lang="en-US" altLang="en-US" sz="1600" b="0" i="0" u="none" strike="noStrike" cap="none" normalizeH="0" baseline="0" dirty="0">
                <a:ln>
                  <a:noFill/>
                </a:ln>
                <a:solidFill>
                  <a:srgbClr val="000000"/>
                </a:solidFill>
                <a:effectLst/>
                <a:latin typeface="Verdana" panose="020B0604030504040204" pitchFamily="34" charset="0"/>
              </a:rPr>
              <a:t> element usually renders in </a:t>
            </a:r>
            <a:r>
              <a:rPr kumimoji="0" lang="en-US" altLang="en-US" sz="1600" b="0" i="1" u="none" strike="noStrike" cap="none" normalizeH="0" baseline="0" dirty="0">
                <a:ln>
                  <a:noFill/>
                </a:ln>
                <a:solidFill>
                  <a:srgbClr val="000000"/>
                </a:solidFill>
                <a:effectLst/>
                <a:latin typeface="Verdana" panose="020B0604030504040204" pitchFamily="34" charset="0"/>
              </a:rPr>
              <a:t>italic,</a:t>
            </a:r>
            <a:r>
              <a:rPr kumimoji="0" lang="en-US" altLang="en-US" sz="1600" b="0" i="0" u="none" strike="noStrike" cap="none" normalizeH="0" baseline="0" dirty="0">
                <a:ln>
                  <a:noFill/>
                </a:ln>
                <a:solidFill>
                  <a:srgbClr val="000000"/>
                </a:solidFill>
                <a:effectLst/>
                <a:latin typeface="Verdana" panose="020B0604030504040204" pitchFamily="34" charset="0"/>
              </a:rPr>
              <a:t> and browsers will always add a line break before and after the </a:t>
            </a:r>
            <a:r>
              <a:rPr kumimoji="0" lang="en-US" altLang="en-US" sz="1600" b="0" i="0" u="none" strike="noStrike" cap="none" normalizeH="0" baseline="0" dirty="0">
                <a:ln>
                  <a:noFill/>
                </a:ln>
                <a:solidFill>
                  <a:srgbClr val="DC143C"/>
                </a:solidFill>
                <a:effectLst/>
                <a:latin typeface="Consolas" panose="020B0609020204030204" pitchFamily="49" charset="0"/>
              </a:rPr>
              <a:t>&lt;address&gt;</a:t>
            </a:r>
            <a:r>
              <a:rPr kumimoji="0" lang="en-US" altLang="en-US" sz="1600" b="0" i="0" u="none" strike="noStrike" cap="none" normalizeH="0" baseline="0" dirty="0">
                <a:ln>
                  <a:noFill/>
                </a:ln>
                <a:solidFill>
                  <a:srgbClr val="000000"/>
                </a:solidFill>
                <a:effectLst/>
                <a:latin typeface="Verdana" panose="020B0604030504040204" pitchFamily="34" charset="0"/>
              </a:rPr>
              <a:t> element.</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address</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Written by John Doe.</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err="1">
                <a:ln>
                  <a:noFill/>
                </a:ln>
                <a:solidFill>
                  <a:srgbClr val="A52A2A"/>
                </a:solidFill>
                <a:effectLst/>
                <a:latin typeface="Consolas" panose="020B0609020204030204" pitchFamily="49" charset="0"/>
              </a:rPr>
              <a:t>br</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Visit us at:</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err="1">
                <a:ln>
                  <a:noFill/>
                </a:ln>
                <a:solidFill>
                  <a:srgbClr val="A52A2A"/>
                </a:solidFill>
                <a:effectLst/>
                <a:latin typeface="Consolas" panose="020B0609020204030204" pitchFamily="49" charset="0"/>
              </a:rPr>
              <a:t>br</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Example.com</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err="1">
                <a:ln>
                  <a:noFill/>
                </a:ln>
                <a:solidFill>
                  <a:srgbClr val="A52A2A"/>
                </a:solidFill>
                <a:effectLst/>
                <a:latin typeface="Consolas" panose="020B0609020204030204" pitchFamily="49" charset="0"/>
              </a:rPr>
              <a:t>br</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Box 564, Disneyland</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err="1">
                <a:ln>
                  <a:noFill/>
                </a:ln>
                <a:solidFill>
                  <a:srgbClr val="A52A2A"/>
                </a:solidFill>
                <a:effectLst/>
                <a:latin typeface="Consolas" panose="020B0609020204030204" pitchFamily="49" charset="0"/>
              </a:rPr>
              <a:t>br</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USA</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/address</a:t>
            </a:r>
            <a:r>
              <a:rPr kumimoji="0" lang="en-US" altLang="en-US" sz="1600" b="0" i="0" u="none" strike="noStrike" cap="none" normalizeH="0" baseline="0" dirty="0">
                <a:ln>
                  <a:noFill/>
                </a:ln>
                <a:solidFill>
                  <a:srgbClr val="0000CD"/>
                </a:solidFill>
                <a:effectLst/>
                <a:latin typeface="Consolas" panose="020B0609020204030204" pitchFamily="49" charset="0"/>
              </a:rPr>
              <a:t>&gt;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F170E9F5-EC51-E9AF-D979-6BAD93941BB1}"/>
              </a:ext>
            </a:extLst>
          </p:cNvPr>
          <p:cNvPicPr>
            <a:picLocks noChangeAspect="1"/>
          </p:cNvPicPr>
          <p:nvPr/>
        </p:nvPicPr>
        <p:blipFill>
          <a:blip r:embed="rId2"/>
          <a:stretch>
            <a:fillRect/>
          </a:stretch>
        </p:blipFill>
        <p:spPr>
          <a:xfrm>
            <a:off x="5845175" y="474662"/>
            <a:ext cx="5581650" cy="1514475"/>
          </a:xfrm>
          <a:prstGeom prst="rect">
            <a:avLst/>
          </a:prstGeom>
        </p:spPr>
      </p:pic>
      <p:sp>
        <p:nvSpPr>
          <p:cNvPr id="6" name="Footer Placeholder 5">
            <a:extLst>
              <a:ext uri="{FF2B5EF4-FFF2-40B4-BE49-F238E27FC236}">
                <a16:creationId xmlns:a16="http://schemas.microsoft.com/office/drawing/2014/main" id="{8409F577-045C-B752-8644-BF22506D13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5B9E64-964F-A67B-F32F-E0701CF59364}"/>
              </a:ext>
            </a:extLst>
          </p:cNvPr>
          <p:cNvSpPr>
            <a:spLocks noGrp="1"/>
          </p:cNvSpPr>
          <p:nvPr>
            <p:ph type="sldNum" sz="quarter" idx="12"/>
          </p:nvPr>
        </p:nvSpPr>
        <p:spPr/>
        <p:txBody>
          <a:bodyPr/>
          <a:lstStyle/>
          <a:p>
            <a:fld id="{9A74A80C-5778-49E5-A000-7BF9B366B601}" type="slidenum">
              <a:rPr lang="en-US" smtClean="0"/>
              <a:t>40</a:t>
            </a:fld>
            <a:endParaRPr lang="en-US"/>
          </a:p>
        </p:txBody>
      </p:sp>
    </p:spTree>
    <p:extLst>
      <p:ext uri="{BB962C8B-B14F-4D97-AF65-F5344CB8AC3E}">
        <p14:creationId xmlns:p14="http://schemas.microsoft.com/office/powerpoint/2010/main" val="172215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38955FEA-CC39-8BCD-C689-547F31AECD2F}"/>
              </a:ext>
            </a:extLst>
          </p:cNvPr>
          <p:cNvSpPr>
            <a:spLocks noGrp="1" noChangeArrowheads="1"/>
          </p:cNvSpPr>
          <p:nvPr>
            <p:ph idx="1"/>
          </p:nvPr>
        </p:nvSpPr>
        <p:spPr bwMode="auto">
          <a:xfrm>
            <a:off x="838200" y="548366"/>
            <a:ext cx="5130800" cy="4843591"/>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&lt;cite&gt; for Work Title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The HTML </a:t>
            </a:r>
            <a:r>
              <a:rPr kumimoji="0" lang="en-US" altLang="en-US" sz="1800" b="0" i="0" u="none" strike="noStrike" cap="none" normalizeH="0" baseline="0" dirty="0">
                <a:ln>
                  <a:noFill/>
                </a:ln>
                <a:solidFill>
                  <a:srgbClr val="DC143C"/>
                </a:solidFill>
                <a:effectLst/>
                <a:latin typeface="Consolas" panose="020B0609020204030204" pitchFamily="49" charset="0"/>
              </a:rPr>
              <a:t>&lt;cite&gt;</a:t>
            </a:r>
            <a:r>
              <a:rPr kumimoji="0" lang="en-US" altLang="en-US" sz="1800" b="0" i="0" u="none" strike="noStrike" cap="none" normalizeH="0" baseline="0" dirty="0">
                <a:ln>
                  <a:noFill/>
                </a:ln>
                <a:solidFill>
                  <a:srgbClr val="000000"/>
                </a:solidFill>
                <a:effectLst/>
                <a:latin typeface="Verdana" panose="020B0604030504040204" pitchFamily="34" charset="0"/>
              </a:rPr>
              <a:t> tag defines the title of a creative work (e.g. a book, a poem, a song, a movie, a painting, a sculpture, etc.).</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Verdana" panose="020B0604030504040204" pitchFamily="34" charset="0"/>
              </a:rPr>
              <a:t>Note:</a:t>
            </a:r>
            <a:r>
              <a:rPr kumimoji="0" lang="en-US" altLang="en-US" sz="1800" b="0" i="0" u="none" strike="noStrike" cap="none" normalizeH="0" baseline="0" dirty="0">
                <a:ln>
                  <a:noFill/>
                </a:ln>
                <a:solidFill>
                  <a:srgbClr val="000000"/>
                </a:solidFill>
                <a:effectLst/>
                <a:latin typeface="Verdana" panose="020B0604030504040204" pitchFamily="34" charset="0"/>
              </a:rPr>
              <a:t> A person's name is not the title of a work.</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The text in the </a:t>
            </a:r>
            <a:r>
              <a:rPr kumimoji="0" lang="en-US" altLang="en-US" sz="1800" b="0" i="0" u="none" strike="noStrike" cap="none" normalizeH="0" baseline="0" dirty="0">
                <a:ln>
                  <a:noFill/>
                </a:ln>
                <a:solidFill>
                  <a:srgbClr val="DC143C"/>
                </a:solidFill>
                <a:effectLst/>
                <a:latin typeface="Consolas" panose="020B0609020204030204" pitchFamily="49" charset="0"/>
              </a:rPr>
              <a:t>&lt;cite&gt;</a:t>
            </a:r>
            <a:r>
              <a:rPr kumimoji="0" lang="en-US" altLang="en-US" sz="1800" b="0" i="0" u="none" strike="noStrike" cap="none" normalizeH="0" baseline="0" dirty="0">
                <a:ln>
                  <a:noFill/>
                </a:ln>
                <a:solidFill>
                  <a:srgbClr val="000000"/>
                </a:solidFill>
                <a:effectLst/>
                <a:latin typeface="Verdana" panose="020B0604030504040204" pitchFamily="34" charset="0"/>
              </a:rPr>
              <a:t> element usually renders in </a:t>
            </a:r>
            <a:r>
              <a:rPr kumimoji="0" lang="en-US" altLang="en-US" sz="1800" b="0" i="1" u="none" strike="noStrike" cap="none" normalizeH="0" baseline="0" dirty="0">
                <a:ln>
                  <a:noFill/>
                </a:ln>
                <a:solidFill>
                  <a:srgbClr val="000000"/>
                </a:solidFill>
                <a:effectLst/>
                <a:latin typeface="Verdana" panose="020B0604030504040204" pitchFamily="34" charset="0"/>
              </a:rPr>
              <a:t>italic</a:t>
            </a:r>
            <a:r>
              <a:rPr kumimoji="0" lang="en-US" altLang="en-US" sz="1800" b="0" i="0" u="none" strike="noStrike" cap="none" normalizeH="0" baseline="0" dirty="0">
                <a:ln>
                  <a:noFill/>
                </a:ln>
                <a:solidFill>
                  <a:srgbClr val="000000"/>
                </a:solidFill>
                <a:effectLst/>
                <a:latin typeface="Verdana" panose="020B0604030504040204" pitchFamily="34" charset="0"/>
              </a:rPr>
              <a:t>.</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&gt;&lt;</a:t>
            </a:r>
            <a:r>
              <a:rPr kumimoji="0" lang="en-US" altLang="en-US" sz="1800" b="0" i="0" u="none" strike="noStrike" cap="none" normalizeH="0" baseline="0" dirty="0">
                <a:ln>
                  <a:noFill/>
                </a:ln>
                <a:solidFill>
                  <a:srgbClr val="A52A2A"/>
                </a:solidFill>
                <a:effectLst/>
                <a:latin typeface="Consolas" panose="020B0609020204030204" pitchFamily="49" charset="0"/>
              </a:rPr>
              <a:t>cite</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The Scream</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/cite</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 by Edvard Munch. Painted in 1893.</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85CD320B-30F5-1655-35A3-641B92C868D9}"/>
              </a:ext>
            </a:extLst>
          </p:cNvPr>
          <p:cNvPicPr>
            <a:picLocks noChangeAspect="1"/>
          </p:cNvPicPr>
          <p:nvPr/>
        </p:nvPicPr>
        <p:blipFill>
          <a:blip r:embed="rId2"/>
          <a:stretch>
            <a:fillRect/>
          </a:stretch>
        </p:blipFill>
        <p:spPr>
          <a:xfrm>
            <a:off x="6602412" y="669465"/>
            <a:ext cx="4116388" cy="4832810"/>
          </a:xfrm>
          <a:prstGeom prst="rect">
            <a:avLst/>
          </a:prstGeom>
        </p:spPr>
      </p:pic>
      <p:sp>
        <p:nvSpPr>
          <p:cNvPr id="6" name="Footer Placeholder 5">
            <a:extLst>
              <a:ext uri="{FF2B5EF4-FFF2-40B4-BE49-F238E27FC236}">
                <a16:creationId xmlns:a16="http://schemas.microsoft.com/office/drawing/2014/main" id="{17C77732-5253-73E9-E607-DA121C98E7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9871DE-CE2C-A83F-D0D8-69FD805430BD}"/>
              </a:ext>
            </a:extLst>
          </p:cNvPr>
          <p:cNvSpPr>
            <a:spLocks noGrp="1"/>
          </p:cNvSpPr>
          <p:nvPr>
            <p:ph type="sldNum" sz="quarter" idx="12"/>
          </p:nvPr>
        </p:nvSpPr>
        <p:spPr/>
        <p:txBody>
          <a:bodyPr/>
          <a:lstStyle/>
          <a:p>
            <a:fld id="{9A74A80C-5778-49E5-A000-7BF9B366B601}" type="slidenum">
              <a:rPr lang="en-US" smtClean="0"/>
              <a:t>41</a:t>
            </a:fld>
            <a:endParaRPr lang="en-US"/>
          </a:p>
        </p:txBody>
      </p:sp>
    </p:spTree>
    <p:extLst>
      <p:ext uri="{BB962C8B-B14F-4D97-AF65-F5344CB8AC3E}">
        <p14:creationId xmlns:p14="http://schemas.microsoft.com/office/powerpoint/2010/main" val="14812073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CCB89D2-BA81-8D37-E45D-FD122A0CD985}"/>
              </a:ext>
            </a:extLst>
          </p:cNvPr>
          <p:cNvSpPr>
            <a:spLocks noGrp="1" noChangeArrowheads="1"/>
          </p:cNvSpPr>
          <p:nvPr>
            <p:ph idx="1"/>
          </p:nvPr>
        </p:nvSpPr>
        <p:spPr bwMode="auto">
          <a:xfrm>
            <a:off x="342900" y="150471"/>
            <a:ext cx="4178300" cy="3011829"/>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&lt;</a:t>
            </a:r>
            <a:r>
              <a:rPr kumimoji="0" lang="en-US" altLang="en-US" sz="3200" b="0" i="0" u="none" strike="noStrike" cap="none" normalizeH="0" baseline="0" dirty="0" err="1">
                <a:ln>
                  <a:noFill/>
                </a:ln>
                <a:solidFill>
                  <a:srgbClr val="000000"/>
                </a:solidFill>
                <a:effectLst/>
                <a:latin typeface="Segoe UI" panose="020B0502040204020203" pitchFamily="34" charset="0"/>
                <a:cs typeface="Segoe UI" panose="020B0502040204020203" pitchFamily="34" charset="0"/>
              </a:rPr>
              <a:t>bdo</a:t>
            </a: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&gt; for Bi-Directional Override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Verdana" panose="020B0604030504040204" pitchFamily="34" charset="0"/>
              </a:rPr>
              <a:t>BDO stands for Bi-Directional Override.</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Verdana" panose="020B0604030504040204" pitchFamily="34" charset="0"/>
              </a:rPr>
              <a:t>The HTML </a:t>
            </a:r>
            <a:r>
              <a:rPr kumimoji="0" lang="en-US" altLang="en-US" sz="1400" b="0" i="0" u="none" strike="noStrike" cap="none" normalizeH="0" baseline="0" dirty="0">
                <a:ln>
                  <a:noFill/>
                </a:ln>
                <a:solidFill>
                  <a:srgbClr val="DC143C"/>
                </a:solidFill>
                <a:effectLst/>
                <a:latin typeface="Consolas" panose="020B0609020204030204" pitchFamily="49" charset="0"/>
              </a:rPr>
              <a:t>&lt;</a:t>
            </a:r>
            <a:r>
              <a:rPr kumimoji="0" lang="en-US" altLang="en-US" sz="1400" b="0" i="0" u="none" strike="noStrike" cap="none" normalizeH="0" baseline="0" dirty="0" err="1">
                <a:ln>
                  <a:noFill/>
                </a:ln>
                <a:solidFill>
                  <a:srgbClr val="DC143C"/>
                </a:solidFill>
                <a:effectLst/>
                <a:latin typeface="Consolas" panose="020B0609020204030204" pitchFamily="49" charset="0"/>
              </a:rPr>
              <a:t>bdo</a:t>
            </a:r>
            <a:r>
              <a:rPr kumimoji="0" lang="en-US" altLang="en-US" sz="1400" b="0" i="0" u="none" strike="noStrike" cap="none" normalizeH="0" baseline="0" dirty="0">
                <a:ln>
                  <a:noFill/>
                </a:ln>
                <a:solidFill>
                  <a:srgbClr val="DC143C"/>
                </a:solidFill>
                <a:effectLst/>
                <a:latin typeface="Consolas" panose="020B0609020204030204" pitchFamily="49" charset="0"/>
              </a:rPr>
              <a:t>&gt;</a:t>
            </a:r>
            <a:r>
              <a:rPr kumimoji="0" lang="en-US" altLang="en-US" sz="1400" b="0" i="0" u="none" strike="noStrike" cap="none" normalizeH="0" baseline="0" dirty="0">
                <a:ln>
                  <a:noFill/>
                </a:ln>
                <a:solidFill>
                  <a:srgbClr val="000000"/>
                </a:solidFill>
                <a:effectLst/>
                <a:latin typeface="Verdana" panose="020B0604030504040204" pitchFamily="34" charset="0"/>
              </a:rPr>
              <a:t> tag is used to override the current text direction:</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CD"/>
                </a:solidFill>
                <a:effectLst/>
                <a:latin typeface="Consolas" panose="020B0609020204030204" pitchFamily="49" charset="0"/>
              </a:rPr>
              <a:t>&lt;</a:t>
            </a:r>
            <a:r>
              <a:rPr kumimoji="0" lang="en-US" altLang="en-US" sz="1400" b="0" i="0" u="none" strike="noStrike" cap="none" normalizeH="0" baseline="0" dirty="0" err="1">
                <a:ln>
                  <a:noFill/>
                </a:ln>
                <a:solidFill>
                  <a:srgbClr val="A52A2A"/>
                </a:solidFill>
                <a:effectLst/>
                <a:latin typeface="Consolas" panose="020B0609020204030204" pitchFamily="49" charset="0"/>
              </a:rPr>
              <a:t>bdo</a:t>
            </a:r>
            <a:r>
              <a:rPr kumimoji="0" lang="en-US" altLang="en-US" sz="1400" b="0" i="0" u="none" strike="noStrike" cap="none" normalizeH="0" baseline="0" dirty="0">
                <a:ln>
                  <a:noFill/>
                </a:ln>
                <a:solidFill>
                  <a:srgbClr val="FF0000"/>
                </a:solidFill>
                <a:effectLst/>
                <a:latin typeface="Consolas" panose="020B0609020204030204" pitchFamily="49" charset="0"/>
              </a:rPr>
              <a:t> </a:t>
            </a:r>
            <a:r>
              <a:rPr kumimoji="0" lang="en-US" altLang="en-US" sz="1400" b="0" i="0" u="none" strike="noStrike" cap="none" normalizeH="0" baseline="0" dirty="0" err="1">
                <a:ln>
                  <a:noFill/>
                </a:ln>
                <a:solidFill>
                  <a:srgbClr val="FF0000"/>
                </a:solidFill>
                <a:effectLst/>
                <a:latin typeface="Consolas" panose="020B0609020204030204" pitchFamily="49" charset="0"/>
              </a:rPr>
              <a:t>dir</a:t>
            </a:r>
            <a:r>
              <a:rPr kumimoji="0" lang="en-US" altLang="en-US" sz="1400" b="0" i="0" u="none" strike="noStrike" cap="none" normalizeH="0" baseline="0" dirty="0">
                <a:ln>
                  <a:noFill/>
                </a:ln>
                <a:solidFill>
                  <a:srgbClr val="0000CD"/>
                </a:solidFill>
                <a:effectLst/>
                <a:latin typeface="Consolas" panose="020B0609020204030204" pitchFamily="49" charset="0"/>
              </a:rPr>
              <a:t>="</a:t>
            </a:r>
            <a:r>
              <a:rPr kumimoji="0" lang="en-US" altLang="en-US" sz="1400" b="0" i="0" u="none" strike="noStrike" cap="none" normalizeH="0" baseline="0" dirty="0" err="1">
                <a:ln>
                  <a:noFill/>
                </a:ln>
                <a:solidFill>
                  <a:srgbClr val="0000CD"/>
                </a:solidFill>
                <a:effectLst/>
                <a:latin typeface="Consolas" panose="020B0609020204030204" pitchFamily="49" charset="0"/>
              </a:rPr>
              <a:t>rtl</a:t>
            </a:r>
            <a:r>
              <a:rPr kumimoji="0" lang="en-US" altLang="en-US" sz="1400" b="0" i="0" u="none" strike="noStrike" cap="none" normalizeH="0" baseline="0" dirty="0">
                <a:ln>
                  <a:noFill/>
                </a:ln>
                <a:solidFill>
                  <a:srgbClr val="0000CD"/>
                </a:solidFill>
                <a:effectLst/>
                <a:latin typeface="Consolas" panose="020B0609020204030204" pitchFamily="49" charset="0"/>
              </a:rPr>
              <a:t>"&gt;</a:t>
            </a:r>
            <a:r>
              <a:rPr kumimoji="0" lang="en-US" altLang="en-US" sz="1400" b="0" i="0" u="none" strike="noStrike" cap="none" normalizeH="0" baseline="0" dirty="0">
                <a:ln>
                  <a:noFill/>
                </a:ln>
                <a:solidFill>
                  <a:srgbClr val="000000"/>
                </a:solidFill>
                <a:effectLst/>
                <a:latin typeface="Consolas" panose="020B0609020204030204" pitchFamily="49" charset="0"/>
              </a:rPr>
              <a:t>This text will be written from right to left</a:t>
            </a:r>
            <a:r>
              <a:rPr kumimoji="0" lang="en-US" altLang="en-US" sz="1400" b="0" i="0" u="none" strike="noStrike" cap="none" normalizeH="0" baseline="0" dirty="0">
                <a:ln>
                  <a:noFill/>
                </a:ln>
                <a:solidFill>
                  <a:srgbClr val="0000CD"/>
                </a:solidFill>
                <a:effectLst/>
                <a:latin typeface="Consolas" panose="020B0609020204030204" pitchFamily="49" charset="0"/>
              </a:rPr>
              <a:t>&lt;</a:t>
            </a:r>
            <a:r>
              <a:rPr kumimoji="0" lang="en-US" altLang="en-US" sz="1400" b="0" i="0" u="none" strike="noStrike" cap="none" normalizeH="0" baseline="0" dirty="0">
                <a:ln>
                  <a:noFill/>
                </a:ln>
                <a:solidFill>
                  <a:srgbClr val="A52A2A"/>
                </a:solidFill>
                <a:effectLst/>
                <a:latin typeface="Consolas" panose="020B0609020204030204" pitchFamily="49" charset="0"/>
              </a:rPr>
              <a:t>/</a:t>
            </a:r>
            <a:r>
              <a:rPr kumimoji="0" lang="en-US" altLang="en-US" sz="1400" b="0" i="0" u="none" strike="noStrike" cap="none" normalizeH="0" baseline="0" dirty="0" err="1">
                <a:ln>
                  <a:noFill/>
                </a:ln>
                <a:solidFill>
                  <a:srgbClr val="A52A2A"/>
                </a:solidFill>
                <a:effectLst/>
                <a:latin typeface="Consolas" panose="020B0609020204030204" pitchFamily="49" charset="0"/>
              </a:rPr>
              <a:t>bdo</a:t>
            </a:r>
            <a:r>
              <a:rPr kumimoji="0" lang="en-US" altLang="en-US" sz="1400" b="0" i="0" u="none" strike="noStrike" cap="none" normalizeH="0" baseline="0" dirty="0">
                <a:ln>
                  <a:noFill/>
                </a:ln>
                <a:solidFill>
                  <a:srgbClr val="0000CD"/>
                </a:solidFill>
                <a:effectLst/>
                <a:latin typeface="Consolas" panose="020B0609020204030204" pitchFamily="49" charset="0"/>
              </a:rPr>
              <a:t>&gt;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81FF518C-96E6-63D1-BA68-8833A94C3010}"/>
              </a:ext>
            </a:extLst>
          </p:cNvPr>
          <p:cNvPicPr>
            <a:picLocks noChangeAspect="1"/>
          </p:cNvPicPr>
          <p:nvPr/>
        </p:nvPicPr>
        <p:blipFill>
          <a:blip r:embed="rId2"/>
          <a:stretch>
            <a:fillRect/>
          </a:stretch>
        </p:blipFill>
        <p:spPr>
          <a:xfrm>
            <a:off x="4921250" y="1500187"/>
            <a:ext cx="5600700" cy="1343025"/>
          </a:xfrm>
          <a:prstGeom prst="rect">
            <a:avLst/>
          </a:prstGeom>
        </p:spPr>
      </p:pic>
      <p:pic>
        <p:nvPicPr>
          <p:cNvPr id="7" name="Picture 6">
            <a:extLst>
              <a:ext uri="{FF2B5EF4-FFF2-40B4-BE49-F238E27FC236}">
                <a16:creationId xmlns:a16="http://schemas.microsoft.com/office/drawing/2014/main" id="{95A59399-EF1E-06A7-7E9F-BD700B8483DA}"/>
              </a:ext>
            </a:extLst>
          </p:cNvPr>
          <p:cNvPicPr>
            <a:picLocks noChangeAspect="1"/>
          </p:cNvPicPr>
          <p:nvPr/>
        </p:nvPicPr>
        <p:blipFill>
          <a:blip r:embed="rId3"/>
          <a:stretch>
            <a:fillRect/>
          </a:stretch>
        </p:blipFill>
        <p:spPr>
          <a:xfrm>
            <a:off x="4968875" y="609600"/>
            <a:ext cx="5553075" cy="723900"/>
          </a:xfrm>
          <a:prstGeom prst="rect">
            <a:avLst/>
          </a:prstGeom>
        </p:spPr>
      </p:pic>
      <p:graphicFrame>
        <p:nvGraphicFramePr>
          <p:cNvPr id="8" name="Content Placeholder 3">
            <a:extLst>
              <a:ext uri="{FF2B5EF4-FFF2-40B4-BE49-F238E27FC236}">
                <a16:creationId xmlns:a16="http://schemas.microsoft.com/office/drawing/2014/main" id="{6354C565-405C-E3DF-8CFB-07D2388C30DE}"/>
              </a:ext>
            </a:extLst>
          </p:cNvPr>
          <p:cNvGraphicFramePr>
            <a:graphicFrameLocks/>
          </p:cNvGraphicFramePr>
          <p:nvPr>
            <p:extLst>
              <p:ext uri="{D42A27DB-BD31-4B8C-83A1-F6EECF244321}">
                <p14:modId xmlns:p14="http://schemas.microsoft.com/office/powerpoint/2010/main" val="2345683306"/>
              </p:ext>
            </p:extLst>
          </p:nvPr>
        </p:nvGraphicFramePr>
        <p:xfrm>
          <a:off x="4633169" y="3009899"/>
          <a:ext cx="7421461" cy="3535680"/>
        </p:xfrm>
        <a:graphic>
          <a:graphicData uri="http://schemas.openxmlformats.org/drawingml/2006/table">
            <a:tbl>
              <a:tblPr/>
              <a:tblGrid>
                <a:gridCol w="1482328">
                  <a:extLst>
                    <a:ext uri="{9D8B030D-6E8A-4147-A177-3AD203B41FA5}">
                      <a16:colId xmlns:a16="http://schemas.microsoft.com/office/drawing/2014/main" val="1589033844"/>
                    </a:ext>
                  </a:extLst>
                </a:gridCol>
                <a:gridCol w="5939133">
                  <a:extLst>
                    <a:ext uri="{9D8B030D-6E8A-4147-A177-3AD203B41FA5}">
                      <a16:colId xmlns:a16="http://schemas.microsoft.com/office/drawing/2014/main" val="215364360"/>
                    </a:ext>
                  </a:extLst>
                </a:gridCol>
              </a:tblGrid>
              <a:tr h="0">
                <a:tc>
                  <a:txBody>
                    <a:bodyPr/>
                    <a:lstStyle/>
                    <a:p>
                      <a:pPr algn="l" fontAlgn="t"/>
                      <a:r>
                        <a:rPr lang="en-US">
                          <a:effectLst/>
                        </a:rPr>
                        <a:t>Tag</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Description</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274439865"/>
                  </a:ext>
                </a:extLst>
              </a:tr>
              <a:tr h="0">
                <a:tc>
                  <a:txBody>
                    <a:bodyPr/>
                    <a:lstStyle/>
                    <a:p>
                      <a:pPr algn="l" fontAlgn="t"/>
                      <a:r>
                        <a:rPr lang="en-US">
                          <a:effectLst/>
                          <a:hlinkClick r:id="rId4"/>
                        </a:rPr>
                        <a:t>&lt;abbr&gt;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Defines an abbreviation or acronym</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266722861"/>
                  </a:ext>
                </a:extLst>
              </a:tr>
              <a:tr h="0">
                <a:tc>
                  <a:txBody>
                    <a:bodyPr/>
                    <a:lstStyle/>
                    <a:p>
                      <a:pPr algn="l" fontAlgn="t"/>
                      <a:r>
                        <a:rPr lang="en-US">
                          <a:effectLst/>
                          <a:hlinkClick r:id="rId5"/>
                        </a:rPr>
                        <a:t>&lt;address&gt;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Defines contact information for the author/owner of a document</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522776302"/>
                  </a:ext>
                </a:extLst>
              </a:tr>
              <a:tr h="0">
                <a:tc>
                  <a:txBody>
                    <a:bodyPr/>
                    <a:lstStyle/>
                    <a:p>
                      <a:pPr algn="l" fontAlgn="t"/>
                      <a:r>
                        <a:rPr lang="en-US">
                          <a:effectLst/>
                          <a:hlinkClick r:id="rId6"/>
                        </a:rPr>
                        <a:t>&lt;bdo&gt;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dirty="0">
                          <a:effectLst/>
                        </a:rPr>
                        <a:t>Defines the text direction</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4228109504"/>
                  </a:ext>
                </a:extLst>
              </a:tr>
              <a:tr h="0">
                <a:tc>
                  <a:txBody>
                    <a:bodyPr/>
                    <a:lstStyle/>
                    <a:p>
                      <a:pPr algn="l" fontAlgn="t"/>
                      <a:r>
                        <a:rPr lang="en-US">
                          <a:effectLst/>
                          <a:hlinkClick r:id="rId7"/>
                        </a:rPr>
                        <a:t>&lt;blockquote&gt;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Defines a section that is quoted from another source</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11107728"/>
                  </a:ext>
                </a:extLst>
              </a:tr>
              <a:tr h="0">
                <a:tc>
                  <a:txBody>
                    <a:bodyPr/>
                    <a:lstStyle/>
                    <a:p>
                      <a:pPr algn="l" fontAlgn="t"/>
                      <a:r>
                        <a:rPr lang="en-US">
                          <a:effectLst/>
                          <a:hlinkClick r:id="rId8"/>
                        </a:rPr>
                        <a:t>&lt;cite&gt;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Defines the title of a work</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789237483"/>
                  </a:ext>
                </a:extLst>
              </a:tr>
              <a:tr h="0">
                <a:tc>
                  <a:txBody>
                    <a:bodyPr/>
                    <a:lstStyle/>
                    <a:p>
                      <a:pPr algn="l" fontAlgn="t"/>
                      <a:r>
                        <a:rPr lang="en-US">
                          <a:effectLst/>
                          <a:hlinkClick r:id="rId9"/>
                        </a:rPr>
                        <a:t>&lt;q&gt;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effectLst/>
                        </a:rPr>
                        <a:t>Defines a short inline quotation</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115866461"/>
                  </a:ext>
                </a:extLst>
              </a:tr>
            </a:tbl>
          </a:graphicData>
        </a:graphic>
      </p:graphicFrame>
      <p:sp>
        <p:nvSpPr>
          <p:cNvPr id="9" name="Footer Placeholder 8">
            <a:extLst>
              <a:ext uri="{FF2B5EF4-FFF2-40B4-BE49-F238E27FC236}">
                <a16:creationId xmlns:a16="http://schemas.microsoft.com/office/drawing/2014/main" id="{80D60436-9BE6-A549-5329-351FBD835EF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C8E191BE-2382-2A9F-C19D-3E627856D8AA}"/>
              </a:ext>
            </a:extLst>
          </p:cNvPr>
          <p:cNvSpPr>
            <a:spLocks noGrp="1"/>
          </p:cNvSpPr>
          <p:nvPr>
            <p:ph type="sldNum" sz="quarter" idx="12"/>
          </p:nvPr>
        </p:nvSpPr>
        <p:spPr/>
        <p:txBody>
          <a:bodyPr/>
          <a:lstStyle/>
          <a:p>
            <a:fld id="{9A74A80C-5778-49E5-A000-7BF9B366B601}" type="slidenum">
              <a:rPr lang="en-US" smtClean="0"/>
              <a:t>42</a:t>
            </a:fld>
            <a:endParaRPr lang="en-US"/>
          </a:p>
        </p:txBody>
      </p:sp>
    </p:spTree>
    <p:extLst>
      <p:ext uri="{BB962C8B-B14F-4D97-AF65-F5344CB8AC3E}">
        <p14:creationId xmlns:p14="http://schemas.microsoft.com/office/powerpoint/2010/main" val="20192842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593638-CBAA-5900-60D9-E9614224F09C}"/>
              </a:ext>
            </a:extLst>
          </p:cNvPr>
          <p:cNvSpPr>
            <a:spLocks noGrp="1"/>
          </p:cNvSpPr>
          <p:nvPr>
            <p:ph idx="1"/>
          </p:nvPr>
        </p:nvSpPr>
        <p:spPr>
          <a:xfrm>
            <a:off x="838200" y="593725"/>
            <a:ext cx="10515600" cy="2187575"/>
          </a:xfrm>
        </p:spPr>
        <p:txBody>
          <a:bodyPr/>
          <a:lstStyle/>
          <a:p>
            <a:pPr algn="l"/>
            <a:r>
              <a:rPr lang="en-US" b="0" i="0" dirty="0">
                <a:solidFill>
                  <a:srgbClr val="000000"/>
                </a:solidFill>
                <a:effectLst/>
                <a:latin typeface="Segoe UI" panose="020B0502040204020203" pitchFamily="34" charset="0"/>
              </a:rPr>
              <a:t>HTML Comment Tag</a:t>
            </a:r>
          </a:p>
          <a:p>
            <a:pPr algn="l"/>
            <a:r>
              <a:rPr lang="en-US" b="0" i="0" dirty="0">
                <a:solidFill>
                  <a:srgbClr val="000000"/>
                </a:solidFill>
                <a:effectLst/>
                <a:latin typeface="Verdana" panose="020B0604030504040204" pitchFamily="34" charset="0"/>
              </a:rPr>
              <a:t>You can add comments to your HTML source by using the following syntax:</a:t>
            </a:r>
          </a:p>
          <a:p>
            <a:pPr algn="l"/>
            <a:r>
              <a:rPr lang="en-US" b="0" i="0" dirty="0">
                <a:solidFill>
                  <a:srgbClr val="008000"/>
                </a:solidFill>
                <a:effectLst/>
                <a:latin typeface="Consolas" panose="020B0609020204030204" pitchFamily="49" charset="0"/>
              </a:rPr>
              <a:t>&lt;!-- Write your comments here --&gt;</a:t>
            </a:r>
            <a:endParaRPr lang="en-US" b="0" i="0" dirty="0">
              <a:solidFill>
                <a:srgbClr val="000000"/>
              </a:solidFill>
              <a:effectLst/>
              <a:latin typeface="Consolas" panose="020B0609020204030204" pitchFamily="49" charset="0"/>
            </a:endParaRPr>
          </a:p>
          <a:p>
            <a:endParaRPr lang="en-US" dirty="0"/>
          </a:p>
        </p:txBody>
      </p:sp>
      <p:sp>
        <p:nvSpPr>
          <p:cNvPr id="4" name="Content Placeholder 2">
            <a:extLst>
              <a:ext uri="{FF2B5EF4-FFF2-40B4-BE49-F238E27FC236}">
                <a16:creationId xmlns:a16="http://schemas.microsoft.com/office/drawing/2014/main" id="{8E97FF46-2D53-05D8-2710-F1E695621195}"/>
              </a:ext>
            </a:extLst>
          </p:cNvPr>
          <p:cNvSpPr txBox="1">
            <a:spLocks/>
          </p:cNvSpPr>
          <p:nvPr/>
        </p:nvSpPr>
        <p:spPr>
          <a:xfrm>
            <a:off x="838200" y="3429000"/>
            <a:ext cx="9093200" cy="298767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000000"/>
                </a:solidFill>
                <a:latin typeface="Segoe UI" panose="020B0502040204020203" pitchFamily="34" charset="0"/>
              </a:rPr>
              <a:t>Add Comments</a:t>
            </a:r>
          </a:p>
          <a:p>
            <a:r>
              <a:rPr lang="en-US" dirty="0">
                <a:solidFill>
                  <a:srgbClr val="000000"/>
                </a:solidFill>
                <a:latin typeface="Verdana" panose="020B0604030504040204" pitchFamily="34" charset="0"/>
              </a:rPr>
              <a:t>With comments you can place notifications and reminders in your HTML code:</a:t>
            </a:r>
          </a:p>
          <a:p>
            <a:r>
              <a:rPr lang="en-US" dirty="0">
                <a:solidFill>
                  <a:srgbClr val="000000"/>
                </a:solidFill>
                <a:latin typeface="Segoe UI" panose="020B0502040204020203" pitchFamily="34" charset="0"/>
              </a:rPr>
              <a:t>Example</a:t>
            </a:r>
          </a:p>
          <a:p>
            <a:r>
              <a:rPr lang="en-US" dirty="0">
                <a:solidFill>
                  <a:srgbClr val="008000"/>
                </a:solidFill>
                <a:latin typeface="Consolas" panose="020B0609020204030204" pitchFamily="49" charset="0"/>
              </a:rPr>
              <a:t>&lt;!-- This is a comment --&gt;</a:t>
            </a:r>
            <a:br>
              <a:rPr lang="en-US" dirty="0">
                <a:solidFill>
                  <a:srgbClr val="000000"/>
                </a:solidFill>
                <a:latin typeface="Consolas" panose="020B0609020204030204" pitchFamily="49" charset="0"/>
              </a:rPr>
            </a:br>
            <a:br>
              <a:rPr lang="en-US" dirty="0">
                <a:solidFill>
                  <a:srgbClr val="000000"/>
                </a:solidFill>
                <a:latin typeface="Consolas" panose="020B0609020204030204" pitchFamily="49" charset="0"/>
              </a:rPr>
            </a:br>
            <a:r>
              <a:rPr lang="en-US" dirty="0">
                <a:solidFill>
                  <a:srgbClr val="0000CD"/>
                </a:solidFill>
                <a:latin typeface="Consolas" panose="020B0609020204030204" pitchFamily="49" charset="0"/>
              </a:rPr>
              <a:t>&lt;</a:t>
            </a:r>
            <a:r>
              <a:rPr lang="en-US" dirty="0">
                <a:solidFill>
                  <a:srgbClr val="A52A2A"/>
                </a:solidFill>
                <a:latin typeface="Consolas" panose="020B0609020204030204" pitchFamily="49" charset="0"/>
              </a:rPr>
              <a:t>p</a:t>
            </a:r>
            <a:r>
              <a:rPr lang="en-US" dirty="0">
                <a:solidFill>
                  <a:srgbClr val="0000CD"/>
                </a:solidFill>
                <a:latin typeface="Consolas" panose="020B0609020204030204" pitchFamily="49" charset="0"/>
              </a:rPr>
              <a:t>&gt;</a:t>
            </a:r>
            <a:r>
              <a:rPr lang="en-US" dirty="0">
                <a:solidFill>
                  <a:srgbClr val="000000"/>
                </a:solidFill>
                <a:latin typeface="Consolas" panose="020B0609020204030204" pitchFamily="49" charset="0"/>
              </a:rPr>
              <a:t>This is a paragraph.</a:t>
            </a:r>
            <a:r>
              <a:rPr lang="en-US" dirty="0">
                <a:solidFill>
                  <a:srgbClr val="0000CD"/>
                </a:solidFill>
                <a:latin typeface="Consolas" panose="020B0609020204030204" pitchFamily="49" charset="0"/>
              </a:rPr>
              <a:t>&lt;</a:t>
            </a:r>
            <a:r>
              <a:rPr lang="en-US" dirty="0">
                <a:solidFill>
                  <a:srgbClr val="A52A2A"/>
                </a:solidFill>
                <a:latin typeface="Consolas" panose="020B0609020204030204" pitchFamily="49" charset="0"/>
              </a:rPr>
              <a:t>/p</a:t>
            </a:r>
            <a:r>
              <a:rPr lang="en-US" dirty="0">
                <a:solidFill>
                  <a:srgbClr val="0000CD"/>
                </a:solidFill>
                <a:latin typeface="Consolas" panose="020B0609020204030204" pitchFamily="49" charset="0"/>
              </a:rPr>
              <a:t>&gt;</a:t>
            </a:r>
            <a:br>
              <a:rPr lang="en-US" dirty="0">
                <a:solidFill>
                  <a:srgbClr val="000000"/>
                </a:solidFill>
                <a:latin typeface="Consolas" panose="020B0609020204030204" pitchFamily="49" charset="0"/>
              </a:rPr>
            </a:br>
            <a:br>
              <a:rPr lang="en-US" dirty="0">
                <a:solidFill>
                  <a:srgbClr val="000000"/>
                </a:solidFill>
                <a:latin typeface="Consolas" panose="020B0609020204030204" pitchFamily="49" charset="0"/>
              </a:rPr>
            </a:br>
            <a:r>
              <a:rPr lang="en-US" dirty="0">
                <a:solidFill>
                  <a:srgbClr val="008000"/>
                </a:solidFill>
                <a:latin typeface="Consolas" panose="020B0609020204030204" pitchFamily="49" charset="0"/>
              </a:rPr>
              <a:t>&lt;!-- Remember to add more information here --&gt;</a:t>
            </a:r>
            <a:endParaRPr lang="en-US" dirty="0">
              <a:solidFill>
                <a:srgbClr val="000000"/>
              </a:solidFill>
              <a:latin typeface="Consolas" panose="020B0609020204030204" pitchFamily="49" charset="0"/>
            </a:endParaRPr>
          </a:p>
          <a:p>
            <a:endParaRPr lang="en-US" dirty="0"/>
          </a:p>
        </p:txBody>
      </p:sp>
      <p:cxnSp>
        <p:nvCxnSpPr>
          <p:cNvPr id="6" name="Straight Connector 5">
            <a:extLst>
              <a:ext uri="{FF2B5EF4-FFF2-40B4-BE49-F238E27FC236}">
                <a16:creationId xmlns:a16="http://schemas.microsoft.com/office/drawing/2014/main" id="{73BFD3D0-DA53-8432-6F69-DA9DECC530F4}"/>
              </a:ext>
            </a:extLst>
          </p:cNvPr>
          <p:cNvCxnSpPr/>
          <p:nvPr/>
        </p:nvCxnSpPr>
        <p:spPr>
          <a:xfrm>
            <a:off x="838200" y="3009900"/>
            <a:ext cx="105537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 name="Footer Placeholder 6">
            <a:extLst>
              <a:ext uri="{FF2B5EF4-FFF2-40B4-BE49-F238E27FC236}">
                <a16:creationId xmlns:a16="http://schemas.microsoft.com/office/drawing/2014/main" id="{2EB8EBB9-DEA5-2A6D-D5CE-AAB4E3601759}"/>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699F5421-8D30-EEF1-2202-50B3B010A9FF}"/>
              </a:ext>
            </a:extLst>
          </p:cNvPr>
          <p:cNvSpPr>
            <a:spLocks noGrp="1"/>
          </p:cNvSpPr>
          <p:nvPr>
            <p:ph type="sldNum" sz="quarter" idx="12"/>
          </p:nvPr>
        </p:nvSpPr>
        <p:spPr/>
        <p:txBody>
          <a:bodyPr/>
          <a:lstStyle/>
          <a:p>
            <a:fld id="{9A74A80C-5778-49E5-A000-7BF9B366B601}" type="slidenum">
              <a:rPr lang="en-US" smtClean="0"/>
              <a:t>43</a:t>
            </a:fld>
            <a:endParaRPr lang="en-US"/>
          </a:p>
        </p:txBody>
      </p:sp>
    </p:spTree>
    <p:extLst>
      <p:ext uri="{BB962C8B-B14F-4D97-AF65-F5344CB8AC3E}">
        <p14:creationId xmlns:p14="http://schemas.microsoft.com/office/powerpoint/2010/main" val="4696107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37B3D-375B-8944-5345-8B80A9FD39F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1F1734E-8909-3290-DFA7-EFE3910C3278}"/>
              </a:ext>
            </a:extLst>
          </p:cNvPr>
          <p:cNvSpPr>
            <a:spLocks noGrp="1"/>
          </p:cNvSpPr>
          <p:nvPr>
            <p:ph idx="1"/>
          </p:nvPr>
        </p:nvSpPr>
        <p:spPr/>
        <p:txBody>
          <a:bodyPr/>
          <a:lstStyle/>
          <a:p>
            <a:pPr algn="l"/>
            <a:r>
              <a:rPr lang="en-US" b="0" i="0" dirty="0">
                <a:solidFill>
                  <a:srgbClr val="000000"/>
                </a:solidFill>
                <a:effectLst/>
                <a:latin typeface="Segoe UI" panose="020B0502040204020203" pitchFamily="34" charset="0"/>
              </a:rPr>
              <a:t>Hide Content</a:t>
            </a:r>
          </a:p>
          <a:p>
            <a:pPr algn="l"/>
            <a:r>
              <a:rPr lang="en-US" b="0" i="0" dirty="0">
                <a:solidFill>
                  <a:srgbClr val="000000"/>
                </a:solidFill>
                <a:effectLst/>
                <a:latin typeface="Verdana" panose="020B0604030504040204" pitchFamily="34" charset="0"/>
              </a:rPr>
              <a:t>Comments can be used to hide content.</a:t>
            </a:r>
          </a:p>
          <a:p>
            <a:pPr algn="l"/>
            <a:r>
              <a:rPr lang="en-US" b="0" i="0" dirty="0">
                <a:solidFill>
                  <a:srgbClr val="000000"/>
                </a:solidFill>
                <a:effectLst/>
                <a:latin typeface="Verdana" panose="020B0604030504040204" pitchFamily="34" charset="0"/>
              </a:rPr>
              <a:t>This can be helpful if you hide content temporarily:</a:t>
            </a:r>
          </a:p>
          <a:p>
            <a:pPr algn="l"/>
            <a:r>
              <a:rPr lang="en-US" b="0" i="0" dirty="0">
                <a:solidFill>
                  <a:srgbClr val="000000"/>
                </a:solidFill>
                <a:effectLst/>
                <a:latin typeface="Segoe UI" panose="020B0502040204020203" pitchFamily="34" charset="0"/>
              </a:rPr>
              <a:t>Example</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This is a paragraph.</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8000"/>
                </a:solidFill>
                <a:effectLst/>
                <a:latin typeface="Consolas" panose="020B0609020204030204" pitchFamily="49" charset="0"/>
              </a:rPr>
              <a:t>&lt;!-- &lt;p&gt;This is another paragraph &lt;/p&gt; --&gt;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This is a paragraph too.</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endParaRPr lang="en-US" b="0" i="0" dirty="0">
              <a:solidFill>
                <a:srgbClr val="000000"/>
              </a:solidFill>
              <a:effectLst/>
              <a:latin typeface="Consolas" panose="020B0609020204030204" pitchFamily="49" charset="0"/>
            </a:endParaRPr>
          </a:p>
          <a:p>
            <a:endParaRPr lang="en-US" dirty="0"/>
          </a:p>
        </p:txBody>
      </p:sp>
      <p:sp>
        <p:nvSpPr>
          <p:cNvPr id="4" name="Footer Placeholder 3">
            <a:extLst>
              <a:ext uri="{FF2B5EF4-FFF2-40B4-BE49-F238E27FC236}">
                <a16:creationId xmlns:a16="http://schemas.microsoft.com/office/drawing/2014/main" id="{234D7CF8-1420-9934-16C5-F8C0D75BE70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860A563-05C3-06AC-7FB7-D411CE19E516}"/>
              </a:ext>
            </a:extLst>
          </p:cNvPr>
          <p:cNvSpPr>
            <a:spLocks noGrp="1"/>
          </p:cNvSpPr>
          <p:nvPr>
            <p:ph type="sldNum" sz="quarter" idx="12"/>
          </p:nvPr>
        </p:nvSpPr>
        <p:spPr/>
        <p:txBody>
          <a:bodyPr/>
          <a:lstStyle/>
          <a:p>
            <a:fld id="{9A74A80C-5778-49E5-A000-7BF9B366B601}" type="slidenum">
              <a:rPr lang="en-US" smtClean="0"/>
              <a:t>44</a:t>
            </a:fld>
            <a:endParaRPr lang="en-US"/>
          </a:p>
        </p:txBody>
      </p:sp>
    </p:spTree>
    <p:extLst>
      <p:ext uri="{BB962C8B-B14F-4D97-AF65-F5344CB8AC3E}">
        <p14:creationId xmlns:p14="http://schemas.microsoft.com/office/powerpoint/2010/main" val="42779210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88BB776A-6100-81D7-1A4F-E6C7EA182F1F}"/>
              </a:ext>
            </a:extLst>
          </p:cNvPr>
          <p:cNvSpPr>
            <a:spLocks noGrp="1" noChangeArrowheads="1"/>
          </p:cNvSpPr>
          <p:nvPr>
            <p:ph idx="1"/>
          </p:nvPr>
        </p:nvSpPr>
        <p:spPr bwMode="auto">
          <a:xfrm>
            <a:off x="558801" y="925035"/>
            <a:ext cx="4635500" cy="4166483"/>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You can also hide </a:t>
            </a:r>
            <a:r>
              <a:rPr kumimoji="0" lang="en-US" altLang="en-US" sz="1800" b="0" i="0" u="none" strike="noStrike" cap="none" normalizeH="0" baseline="0" dirty="0">
                <a:ln>
                  <a:noFill/>
                </a:ln>
                <a:solidFill>
                  <a:srgbClr val="000000"/>
                </a:solidFill>
                <a:effectLst/>
                <a:highlight>
                  <a:srgbClr val="FFFF00"/>
                </a:highlight>
                <a:latin typeface="Verdana" panose="020B0604030504040204" pitchFamily="34" charset="0"/>
              </a:rPr>
              <a:t>more than one line</a:t>
            </a:r>
            <a:r>
              <a:rPr kumimoji="0" lang="en-US" altLang="en-US" sz="1800" b="0" i="0" u="none" strike="noStrike" cap="none" normalizeH="0" baseline="0" dirty="0">
                <a:ln>
                  <a:noFill/>
                </a:ln>
                <a:solidFill>
                  <a:srgbClr val="000000"/>
                </a:solidFill>
                <a:effectLst/>
                <a:latin typeface="Verdana" panose="020B0604030504040204" pitchFamily="34" charset="0"/>
              </a:rPr>
              <a:t>. Everything between the </a:t>
            </a:r>
            <a:r>
              <a:rPr kumimoji="0" lang="en-US" altLang="en-US" sz="1800" b="0" i="0" u="none" strike="noStrike" cap="none" normalizeH="0" baseline="0" dirty="0">
                <a:ln>
                  <a:noFill/>
                </a:ln>
                <a:solidFill>
                  <a:srgbClr val="DC143C"/>
                </a:solidFill>
                <a:effectLst/>
                <a:latin typeface="Consolas" panose="020B0609020204030204" pitchFamily="49" charset="0"/>
              </a:rPr>
              <a:t>&lt;!--</a:t>
            </a:r>
            <a:r>
              <a:rPr kumimoji="0" lang="en-US" altLang="en-US" sz="1800" b="0" i="0" u="none" strike="noStrike" cap="none" normalizeH="0" baseline="0" dirty="0">
                <a:ln>
                  <a:noFill/>
                </a:ln>
                <a:solidFill>
                  <a:srgbClr val="000000"/>
                </a:solidFill>
                <a:effectLst/>
                <a:latin typeface="Verdana" panose="020B0604030504040204" pitchFamily="34" charset="0"/>
              </a:rPr>
              <a:t> and the </a:t>
            </a:r>
            <a:r>
              <a:rPr kumimoji="0" lang="en-US" altLang="en-US" sz="1800" b="0" i="0" u="none" strike="noStrike" cap="none" normalizeH="0" baseline="0" dirty="0">
                <a:ln>
                  <a:noFill/>
                </a:ln>
                <a:solidFill>
                  <a:srgbClr val="DC143C"/>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Verdana" panose="020B0604030504040204" pitchFamily="34" charset="0"/>
              </a:rPr>
              <a:t> will be hidden from the display.</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Hide a section of HTML code: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This is a paragraph.</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8000"/>
                </a:solidFill>
                <a:effectLst/>
                <a:latin typeface="Consolas" panose="020B0609020204030204" pitchFamily="49" charset="0"/>
              </a:rPr>
              <a:t>&lt;!--</a:t>
            </a:r>
            <a:br>
              <a:rPr kumimoji="0" lang="en-US" altLang="en-US" sz="1800" b="0" i="0" u="none" strike="noStrike" cap="none" normalizeH="0" baseline="0" dirty="0">
                <a:ln>
                  <a:noFill/>
                </a:ln>
                <a:solidFill>
                  <a:srgbClr val="008000"/>
                </a:solidFill>
                <a:effectLst/>
                <a:latin typeface="Consolas" panose="020B0609020204030204" pitchFamily="49" charset="0"/>
              </a:rPr>
            </a:br>
            <a:r>
              <a:rPr kumimoji="0" lang="en-US" altLang="en-US" sz="1800" b="0" i="0" u="none" strike="noStrike" cap="none" normalizeH="0" baseline="0" dirty="0">
                <a:ln>
                  <a:noFill/>
                </a:ln>
                <a:solidFill>
                  <a:srgbClr val="008000"/>
                </a:solidFill>
                <a:effectLst/>
                <a:latin typeface="Consolas" panose="020B0609020204030204" pitchFamily="49" charset="0"/>
              </a:rPr>
              <a:t>&lt;p&gt;Look at this cool image:&lt;/p&gt;</a:t>
            </a:r>
            <a:br>
              <a:rPr kumimoji="0" lang="en-US" altLang="en-US" sz="1800" b="0" i="0" u="none" strike="noStrike" cap="none" normalizeH="0" baseline="0" dirty="0">
                <a:ln>
                  <a:noFill/>
                </a:ln>
                <a:solidFill>
                  <a:srgbClr val="008000"/>
                </a:solidFill>
                <a:effectLst/>
                <a:latin typeface="Consolas" panose="020B0609020204030204" pitchFamily="49" charset="0"/>
              </a:rPr>
            </a:br>
            <a:r>
              <a:rPr kumimoji="0" lang="en-US" altLang="en-US" sz="1800" b="0" i="0" u="none" strike="noStrike" cap="none" normalizeH="0" baseline="0" dirty="0">
                <a:ln>
                  <a:noFill/>
                </a:ln>
                <a:solidFill>
                  <a:srgbClr val="008000"/>
                </a:solidFill>
                <a:effectLst/>
                <a:latin typeface="Consolas" panose="020B0609020204030204" pitchFamily="49" charset="0"/>
              </a:rPr>
              <a:t>&lt;</a:t>
            </a:r>
            <a:r>
              <a:rPr kumimoji="0" lang="en-US" altLang="en-US" sz="1800" b="0" i="0" u="none" strike="noStrike" cap="none" normalizeH="0" baseline="0" dirty="0" err="1">
                <a:ln>
                  <a:noFill/>
                </a:ln>
                <a:solidFill>
                  <a:srgbClr val="008000"/>
                </a:solidFill>
                <a:effectLst/>
                <a:latin typeface="Consolas" panose="020B0609020204030204" pitchFamily="49" charset="0"/>
              </a:rPr>
              <a:t>img</a:t>
            </a:r>
            <a:r>
              <a:rPr kumimoji="0" lang="en-US" altLang="en-US" sz="1800" b="0" i="0" u="none" strike="noStrike" cap="none" normalizeH="0" baseline="0" dirty="0">
                <a:ln>
                  <a:noFill/>
                </a:ln>
                <a:solidFill>
                  <a:srgbClr val="008000"/>
                </a:solidFill>
                <a:effectLst/>
                <a:latin typeface="Consolas" panose="020B0609020204030204" pitchFamily="49" charset="0"/>
              </a:rPr>
              <a:t> border="0" </a:t>
            </a:r>
            <a:r>
              <a:rPr kumimoji="0" lang="en-US" altLang="en-US" sz="1800" b="0" i="0" u="none" strike="noStrike" cap="none" normalizeH="0" baseline="0" dirty="0" err="1">
                <a:ln>
                  <a:noFill/>
                </a:ln>
                <a:solidFill>
                  <a:srgbClr val="008000"/>
                </a:solidFill>
                <a:effectLst/>
                <a:latin typeface="Consolas" panose="020B0609020204030204" pitchFamily="49" charset="0"/>
              </a:rPr>
              <a:t>src</a:t>
            </a:r>
            <a:r>
              <a:rPr kumimoji="0" lang="en-US" altLang="en-US" sz="1800" b="0" i="0" u="none" strike="noStrike" cap="none" normalizeH="0" baseline="0" dirty="0">
                <a:ln>
                  <a:noFill/>
                </a:ln>
                <a:solidFill>
                  <a:srgbClr val="008000"/>
                </a:solidFill>
                <a:effectLst/>
                <a:latin typeface="Consolas" panose="020B0609020204030204" pitchFamily="49" charset="0"/>
              </a:rPr>
              <a:t>="pic_trulli.jpg" alt="</a:t>
            </a:r>
            <a:r>
              <a:rPr kumimoji="0" lang="en-US" altLang="en-US" sz="1800" b="0" i="0" u="none" strike="noStrike" cap="none" normalizeH="0" baseline="0" dirty="0" err="1">
                <a:ln>
                  <a:noFill/>
                </a:ln>
                <a:solidFill>
                  <a:srgbClr val="008000"/>
                </a:solidFill>
                <a:effectLst/>
                <a:latin typeface="Consolas" panose="020B0609020204030204" pitchFamily="49" charset="0"/>
              </a:rPr>
              <a:t>Trulli</a:t>
            </a:r>
            <a:r>
              <a:rPr kumimoji="0" lang="en-US" altLang="en-US" sz="1800" b="0" i="0" u="none" strike="noStrike" cap="none" normalizeH="0" baseline="0" dirty="0">
                <a:ln>
                  <a:noFill/>
                </a:ln>
                <a:solidFill>
                  <a:srgbClr val="008000"/>
                </a:solidFill>
                <a:effectLst/>
                <a:latin typeface="Consolas" panose="020B0609020204030204" pitchFamily="49" charset="0"/>
              </a:rPr>
              <a:t>"&gt;</a:t>
            </a:r>
            <a:br>
              <a:rPr kumimoji="0" lang="en-US" altLang="en-US" sz="1800" b="0" i="0" u="none" strike="noStrike" cap="none" normalizeH="0" baseline="0" dirty="0">
                <a:ln>
                  <a:noFill/>
                </a:ln>
                <a:solidFill>
                  <a:srgbClr val="008000"/>
                </a:solidFill>
                <a:effectLst/>
                <a:latin typeface="Consolas" panose="020B0609020204030204" pitchFamily="49" charset="0"/>
              </a:rPr>
            </a:br>
            <a:r>
              <a:rPr kumimoji="0" lang="en-US" altLang="en-US" sz="1800" b="0" i="0" u="none" strike="noStrike" cap="none" normalizeH="0" baseline="0" dirty="0">
                <a:ln>
                  <a:noFill/>
                </a:ln>
                <a:solidFill>
                  <a:srgbClr val="008000"/>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This is a paragraph too.</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Content Placeholder 2">
            <a:extLst>
              <a:ext uri="{FF2B5EF4-FFF2-40B4-BE49-F238E27FC236}">
                <a16:creationId xmlns:a16="http://schemas.microsoft.com/office/drawing/2014/main" id="{5611E8D6-F4CD-7505-07BF-E7D5B495C678}"/>
              </a:ext>
            </a:extLst>
          </p:cNvPr>
          <p:cNvSpPr txBox="1">
            <a:spLocks/>
          </p:cNvSpPr>
          <p:nvPr/>
        </p:nvSpPr>
        <p:spPr>
          <a:xfrm>
            <a:off x="5727700" y="925035"/>
            <a:ext cx="5588000" cy="360886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000000"/>
                </a:solidFill>
                <a:latin typeface="Segoe UI" panose="020B0502040204020203" pitchFamily="34" charset="0"/>
              </a:rPr>
              <a:t>Hide Inline Content</a:t>
            </a:r>
          </a:p>
          <a:p>
            <a:r>
              <a:rPr lang="en-US" dirty="0">
                <a:solidFill>
                  <a:srgbClr val="000000"/>
                </a:solidFill>
                <a:latin typeface="Verdana" panose="020B0604030504040204" pitchFamily="34" charset="0"/>
              </a:rPr>
              <a:t>Comments can be used to hide parts in the middle of the HTML code.</a:t>
            </a:r>
          </a:p>
          <a:p>
            <a:r>
              <a:rPr lang="en-US" dirty="0">
                <a:solidFill>
                  <a:srgbClr val="000000"/>
                </a:solidFill>
                <a:latin typeface="Segoe UI" panose="020B0502040204020203" pitchFamily="34" charset="0"/>
              </a:rPr>
              <a:t>Example</a:t>
            </a:r>
          </a:p>
          <a:p>
            <a:r>
              <a:rPr lang="en-US" dirty="0">
                <a:solidFill>
                  <a:srgbClr val="000000"/>
                </a:solidFill>
                <a:latin typeface="Verdana" panose="020B0604030504040204" pitchFamily="34" charset="0"/>
              </a:rPr>
              <a:t>Hide a part of a paragraph:</a:t>
            </a:r>
          </a:p>
          <a:p>
            <a:r>
              <a:rPr lang="en-US" dirty="0">
                <a:solidFill>
                  <a:srgbClr val="0000CD"/>
                </a:solidFill>
                <a:latin typeface="Consolas" panose="020B0609020204030204" pitchFamily="49" charset="0"/>
              </a:rPr>
              <a:t>&lt;</a:t>
            </a:r>
            <a:r>
              <a:rPr lang="en-US" dirty="0">
                <a:solidFill>
                  <a:srgbClr val="A52A2A"/>
                </a:solidFill>
                <a:latin typeface="Consolas" panose="020B0609020204030204" pitchFamily="49" charset="0"/>
              </a:rPr>
              <a:t>p</a:t>
            </a:r>
            <a:r>
              <a:rPr lang="en-US" dirty="0">
                <a:solidFill>
                  <a:srgbClr val="0000CD"/>
                </a:solidFill>
                <a:latin typeface="Consolas" panose="020B0609020204030204" pitchFamily="49" charset="0"/>
              </a:rPr>
              <a:t>&gt;</a:t>
            </a:r>
            <a:r>
              <a:rPr lang="en-US" dirty="0">
                <a:solidFill>
                  <a:srgbClr val="000000"/>
                </a:solidFill>
                <a:latin typeface="Consolas" panose="020B0609020204030204" pitchFamily="49" charset="0"/>
              </a:rPr>
              <a:t>This </a:t>
            </a:r>
            <a:r>
              <a:rPr lang="en-US" dirty="0">
                <a:solidFill>
                  <a:srgbClr val="008000"/>
                </a:solidFill>
                <a:latin typeface="Consolas" panose="020B0609020204030204" pitchFamily="49" charset="0"/>
              </a:rPr>
              <a:t>&lt;!-- great text --&gt;</a:t>
            </a:r>
            <a:r>
              <a:rPr lang="en-US" dirty="0">
                <a:solidFill>
                  <a:srgbClr val="000000"/>
                </a:solidFill>
                <a:latin typeface="Consolas" panose="020B0609020204030204" pitchFamily="49" charset="0"/>
              </a:rPr>
              <a:t> is a paragraph.</a:t>
            </a:r>
            <a:r>
              <a:rPr lang="en-US" dirty="0">
                <a:solidFill>
                  <a:srgbClr val="0000CD"/>
                </a:solidFill>
                <a:latin typeface="Consolas" panose="020B0609020204030204" pitchFamily="49" charset="0"/>
              </a:rPr>
              <a:t>&lt;</a:t>
            </a:r>
            <a:r>
              <a:rPr lang="en-US" dirty="0">
                <a:solidFill>
                  <a:srgbClr val="A52A2A"/>
                </a:solidFill>
                <a:latin typeface="Consolas" panose="020B0609020204030204" pitchFamily="49" charset="0"/>
              </a:rPr>
              <a:t>/p</a:t>
            </a:r>
            <a:r>
              <a:rPr lang="en-US" dirty="0">
                <a:solidFill>
                  <a:srgbClr val="0000CD"/>
                </a:solidFill>
                <a:latin typeface="Consolas" panose="020B0609020204030204" pitchFamily="49" charset="0"/>
              </a:rPr>
              <a:t>&gt;</a:t>
            </a:r>
            <a:endParaRPr lang="en-US" dirty="0">
              <a:solidFill>
                <a:srgbClr val="000000"/>
              </a:solidFill>
              <a:latin typeface="Consolas" panose="020B0609020204030204" pitchFamily="49" charset="0"/>
            </a:endParaRPr>
          </a:p>
          <a:p>
            <a:endParaRPr lang="en-US" dirty="0"/>
          </a:p>
        </p:txBody>
      </p:sp>
      <p:sp>
        <p:nvSpPr>
          <p:cNvPr id="5" name="Footer Placeholder 4">
            <a:extLst>
              <a:ext uri="{FF2B5EF4-FFF2-40B4-BE49-F238E27FC236}">
                <a16:creationId xmlns:a16="http://schemas.microsoft.com/office/drawing/2014/main" id="{171CA20F-359D-E2FD-3FA0-49639CE931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ABB8C2-125A-380F-3F26-817922E7F429}"/>
              </a:ext>
            </a:extLst>
          </p:cNvPr>
          <p:cNvSpPr>
            <a:spLocks noGrp="1"/>
          </p:cNvSpPr>
          <p:nvPr>
            <p:ph type="sldNum" sz="quarter" idx="12"/>
          </p:nvPr>
        </p:nvSpPr>
        <p:spPr/>
        <p:txBody>
          <a:bodyPr/>
          <a:lstStyle/>
          <a:p>
            <a:fld id="{9A74A80C-5778-49E5-A000-7BF9B366B601}" type="slidenum">
              <a:rPr lang="en-US" smtClean="0"/>
              <a:t>45</a:t>
            </a:fld>
            <a:endParaRPr lang="en-US"/>
          </a:p>
        </p:txBody>
      </p:sp>
    </p:spTree>
    <p:extLst>
      <p:ext uri="{BB962C8B-B14F-4D97-AF65-F5344CB8AC3E}">
        <p14:creationId xmlns:p14="http://schemas.microsoft.com/office/powerpoint/2010/main" val="19561601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54096B9C-4E89-A8FE-F2C6-95ACDD5AB513}"/>
              </a:ext>
            </a:extLst>
          </p:cNvPr>
          <p:cNvPicPr>
            <a:picLocks noGrp="1" noChangeAspect="1"/>
          </p:cNvPicPr>
          <p:nvPr>
            <p:ph idx="1"/>
          </p:nvPr>
        </p:nvPicPr>
        <p:blipFill>
          <a:blip r:embed="rId2"/>
          <a:stretch>
            <a:fillRect/>
          </a:stretch>
        </p:blipFill>
        <p:spPr>
          <a:xfrm>
            <a:off x="397887" y="546218"/>
            <a:ext cx="9127113" cy="6139659"/>
          </a:xfrm>
        </p:spPr>
      </p:pic>
      <p:sp>
        <p:nvSpPr>
          <p:cNvPr id="4" name="Rectangle 1">
            <a:extLst>
              <a:ext uri="{FF2B5EF4-FFF2-40B4-BE49-F238E27FC236}">
                <a16:creationId xmlns:a16="http://schemas.microsoft.com/office/drawing/2014/main" id="{4D46166C-F362-9E51-F4B4-D8F348F1EDB9}"/>
              </a:ext>
            </a:extLst>
          </p:cNvPr>
          <p:cNvSpPr>
            <a:spLocks noChangeArrowheads="1"/>
          </p:cNvSpPr>
          <p:nvPr/>
        </p:nvSpPr>
        <p:spPr bwMode="auto">
          <a:xfrm>
            <a:off x="261982" y="0"/>
            <a:ext cx="1166803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52352" tIns="133308" rIns="-152352" bIns="13330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HTML colors are specified with predefined color names, or with </a:t>
            </a:r>
            <a:r>
              <a:rPr kumimoji="0" lang="en-US" altLang="en-US" b="0" i="0" u="none" strike="noStrike" cap="none" normalizeH="0" baseline="0" dirty="0">
                <a:ln>
                  <a:noFill/>
                </a:ln>
                <a:solidFill>
                  <a:srgbClr val="FF0000"/>
                </a:solidFill>
                <a:effectLst/>
                <a:highlight>
                  <a:srgbClr val="FFFF00"/>
                </a:highlight>
                <a:latin typeface="Verdana" panose="020B0604030504040204" pitchFamily="34" charset="0"/>
              </a:rPr>
              <a:t>RGB, HEX, HSL, RGBA</a:t>
            </a:r>
            <a:r>
              <a:rPr kumimoji="0" lang="en-US" altLang="en-US" b="0" i="0" u="none" strike="noStrike" cap="none" normalizeH="0" baseline="0" dirty="0">
                <a:ln>
                  <a:noFill/>
                </a:ln>
                <a:solidFill>
                  <a:srgbClr val="000000"/>
                </a:solidFill>
                <a:effectLst/>
                <a:highlight>
                  <a:srgbClr val="FFFF00"/>
                </a:highlight>
                <a:latin typeface="Verdana" panose="020B0604030504040204" pitchFamily="34" charset="0"/>
              </a:rPr>
              <a:t>, or </a:t>
            </a:r>
            <a:r>
              <a:rPr kumimoji="0" lang="en-US" altLang="en-US" b="0" i="0" u="none" strike="noStrike" cap="none" normalizeH="0" baseline="0" dirty="0">
                <a:ln>
                  <a:noFill/>
                </a:ln>
                <a:solidFill>
                  <a:srgbClr val="FF0000"/>
                </a:solidFill>
                <a:effectLst/>
                <a:highlight>
                  <a:srgbClr val="FFFF00"/>
                </a:highlight>
                <a:latin typeface="Verdana" panose="020B0604030504040204" pitchFamily="34" charset="0"/>
              </a:rPr>
              <a:t>HSLA</a:t>
            </a:r>
            <a:r>
              <a:rPr kumimoji="0" lang="en-US" altLang="en-US" b="0" i="0" u="none" strike="noStrike" cap="none" normalizeH="0" baseline="0" dirty="0">
                <a:ln>
                  <a:noFill/>
                </a:ln>
                <a:solidFill>
                  <a:srgbClr val="000000"/>
                </a:solidFill>
                <a:effectLst/>
                <a:highlight>
                  <a:srgbClr val="FFFF00"/>
                </a:highlight>
                <a:latin typeface="Verdana" panose="020B0604030504040204" pitchFamily="34" charset="0"/>
              </a:rPr>
              <a:t> </a:t>
            </a:r>
            <a:r>
              <a:rPr kumimoji="0" lang="en-US" altLang="en-US" b="0" i="0" u="none" strike="noStrike" cap="none" normalizeH="0" baseline="0" dirty="0">
                <a:ln>
                  <a:noFill/>
                </a:ln>
                <a:solidFill>
                  <a:srgbClr val="000000"/>
                </a:solidFill>
                <a:effectLst/>
                <a:latin typeface="Verdana" panose="020B0604030504040204" pitchFamily="34" charset="0"/>
              </a:rPr>
              <a:t>values.</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AA094A1A-A86F-DEC1-8D16-0625E57589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451F99-EA57-D065-A034-1C92C6359196}"/>
              </a:ext>
            </a:extLst>
          </p:cNvPr>
          <p:cNvSpPr>
            <a:spLocks noGrp="1"/>
          </p:cNvSpPr>
          <p:nvPr>
            <p:ph type="sldNum" sz="quarter" idx="12"/>
          </p:nvPr>
        </p:nvSpPr>
        <p:spPr/>
        <p:txBody>
          <a:bodyPr/>
          <a:lstStyle/>
          <a:p>
            <a:fld id="{9A74A80C-5778-49E5-A000-7BF9B366B601}" type="slidenum">
              <a:rPr lang="en-US" smtClean="0"/>
              <a:t>46</a:t>
            </a:fld>
            <a:endParaRPr lang="en-US"/>
          </a:p>
        </p:txBody>
      </p:sp>
    </p:spTree>
    <p:extLst>
      <p:ext uri="{BB962C8B-B14F-4D97-AF65-F5344CB8AC3E}">
        <p14:creationId xmlns:p14="http://schemas.microsoft.com/office/powerpoint/2010/main" val="25541375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585B46E-E102-8DED-1452-75716991C3EE}"/>
              </a:ext>
            </a:extLst>
          </p:cNvPr>
          <p:cNvPicPr>
            <a:picLocks noGrp="1" noChangeAspect="1"/>
          </p:cNvPicPr>
          <p:nvPr>
            <p:ph idx="1"/>
          </p:nvPr>
        </p:nvPicPr>
        <p:blipFill>
          <a:blip r:embed="rId2"/>
          <a:stretch>
            <a:fillRect/>
          </a:stretch>
        </p:blipFill>
        <p:spPr>
          <a:xfrm>
            <a:off x="769076" y="305818"/>
            <a:ext cx="10653848" cy="6552182"/>
          </a:xfrm>
        </p:spPr>
      </p:pic>
      <p:sp>
        <p:nvSpPr>
          <p:cNvPr id="3" name="Footer Placeholder 2">
            <a:extLst>
              <a:ext uri="{FF2B5EF4-FFF2-40B4-BE49-F238E27FC236}">
                <a16:creationId xmlns:a16="http://schemas.microsoft.com/office/drawing/2014/main" id="{8A81E5DA-E2B6-E8CF-995A-6FDDCA346F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1095DBC-D1B8-955B-E51B-16E4BC9A3182}"/>
              </a:ext>
            </a:extLst>
          </p:cNvPr>
          <p:cNvSpPr>
            <a:spLocks noGrp="1"/>
          </p:cNvSpPr>
          <p:nvPr>
            <p:ph type="sldNum" sz="quarter" idx="12"/>
          </p:nvPr>
        </p:nvSpPr>
        <p:spPr/>
        <p:txBody>
          <a:bodyPr/>
          <a:lstStyle/>
          <a:p>
            <a:fld id="{9A74A80C-5778-49E5-A000-7BF9B366B601}" type="slidenum">
              <a:rPr lang="en-US" smtClean="0"/>
              <a:t>47</a:t>
            </a:fld>
            <a:endParaRPr lang="en-US"/>
          </a:p>
        </p:txBody>
      </p:sp>
    </p:spTree>
    <p:extLst>
      <p:ext uri="{BB962C8B-B14F-4D97-AF65-F5344CB8AC3E}">
        <p14:creationId xmlns:p14="http://schemas.microsoft.com/office/powerpoint/2010/main" val="41122063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98F9657-17E8-456C-E027-55F0469834DF}"/>
              </a:ext>
            </a:extLst>
          </p:cNvPr>
          <p:cNvPicPr>
            <a:picLocks noGrp="1" noChangeAspect="1"/>
          </p:cNvPicPr>
          <p:nvPr>
            <p:ph idx="1"/>
          </p:nvPr>
        </p:nvPicPr>
        <p:blipFill>
          <a:blip r:embed="rId2"/>
          <a:stretch>
            <a:fillRect/>
          </a:stretch>
        </p:blipFill>
        <p:spPr>
          <a:xfrm>
            <a:off x="361520" y="195776"/>
            <a:ext cx="10535079" cy="6466447"/>
          </a:xfrm>
        </p:spPr>
      </p:pic>
      <p:sp>
        <p:nvSpPr>
          <p:cNvPr id="3" name="Footer Placeholder 2">
            <a:extLst>
              <a:ext uri="{FF2B5EF4-FFF2-40B4-BE49-F238E27FC236}">
                <a16:creationId xmlns:a16="http://schemas.microsoft.com/office/drawing/2014/main" id="{3FB0F194-8356-C0E5-D4C9-72A3BDFA599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B087711-3D39-AF1F-518C-801F7EA8ED8F}"/>
              </a:ext>
            </a:extLst>
          </p:cNvPr>
          <p:cNvSpPr>
            <a:spLocks noGrp="1"/>
          </p:cNvSpPr>
          <p:nvPr>
            <p:ph type="sldNum" sz="quarter" idx="12"/>
          </p:nvPr>
        </p:nvSpPr>
        <p:spPr/>
        <p:txBody>
          <a:bodyPr/>
          <a:lstStyle/>
          <a:p>
            <a:fld id="{9A74A80C-5778-49E5-A000-7BF9B366B601}" type="slidenum">
              <a:rPr lang="en-US" smtClean="0"/>
              <a:t>48</a:t>
            </a:fld>
            <a:endParaRPr lang="en-US"/>
          </a:p>
        </p:txBody>
      </p:sp>
    </p:spTree>
    <p:extLst>
      <p:ext uri="{BB962C8B-B14F-4D97-AF65-F5344CB8AC3E}">
        <p14:creationId xmlns:p14="http://schemas.microsoft.com/office/powerpoint/2010/main" val="22267578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DAE1E3-5C63-ED2D-EA5C-B8F67AA3EB42}"/>
              </a:ext>
            </a:extLst>
          </p:cNvPr>
          <p:cNvPicPr>
            <a:picLocks noChangeAspect="1"/>
          </p:cNvPicPr>
          <p:nvPr/>
        </p:nvPicPr>
        <p:blipFill>
          <a:blip r:embed="rId2"/>
          <a:stretch>
            <a:fillRect/>
          </a:stretch>
        </p:blipFill>
        <p:spPr>
          <a:xfrm>
            <a:off x="726281" y="369905"/>
            <a:ext cx="8961437" cy="5888020"/>
          </a:xfrm>
          <a:prstGeom prst="rect">
            <a:avLst/>
          </a:prstGeom>
        </p:spPr>
      </p:pic>
      <p:sp>
        <p:nvSpPr>
          <p:cNvPr id="4" name="Footer Placeholder 3">
            <a:extLst>
              <a:ext uri="{FF2B5EF4-FFF2-40B4-BE49-F238E27FC236}">
                <a16:creationId xmlns:a16="http://schemas.microsoft.com/office/drawing/2014/main" id="{91E7ECDB-4239-1A84-4A68-5E14FA94A2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CC8A79-14F0-2EFE-EAA5-BC56A2C7FF80}"/>
              </a:ext>
            </a:extLst>
          </p:cNvPr>
          <p:cNvSpPr>
            <a:spLocks noGrp="1"/>
          </p:cNvSpPr>
          <p:nvPr>
            <p:ph type="sldNum" sz="quarter" idx="12"/>
          </p:nvPr>
        </p:nvSpPr>
        <p:spPr/>
        <p:txBody>
          <a:bodyPr/>
          <a:lstStyle/>
          <a:p>
            <a:fld id="{9A74A80C-5778-49E5-A000-7BF9B366B601}" type="slidenum">
              <a:rPr lang="en-US" smtClean="0"/>
              <a:t>49</a:t>
            </a:fld>
            <a:endParaRPr lang="en-US"/>
          </a:p>
        </p:txBody>
      </p:sp>
      <p:sp>
        <p:nvSpPr>
          <p:cNvPr id="7" name="TextBox 6">
            <a:extLst>
              <a:ext uri="{FF2B5EF4-FFF2-40B4-BE49-F238E27FC236}">
                <a16:creationId xmlns:a16="http://schemas.microsoft.com/office/drawing/2014/main" id="{A9179466-2BDA-3F8C-BCA9-E248FCBA365A}"/>
              </a:ext>
            </a:extLst>
          </p:cNvPr>
          <p:cNvSpPr txBox="1"/>
          <p:nvPr/>
        </p:nvSpPr>
        <p:spPr>
          <a:xfrm>
            <a:off x="5613400" y="600075"/>
            <a:ext cx="3358612" cy="369332"/>
          </a:xfrm>
          <a:prstGeom prst="rect">
            <a:avLst/>
          </a:prstGeom>
          <a:noFill/>
        </p:spPr>
        <p:txBody>
          <a:bodyPr wrap="none" rtlCol="0">
            <a:spAutoFit/>
          </a:bodyPr>
          <a:lstStyle/>
          <a:p>
            <a:pPr algn="r" rtl="1"/>
            <a:r>
              <a:rPr lang="en-US" dirty="0">
                <a:highlight>
                  <a:srgbClr val="FFFF00"/>
                </a:highlight>
              </a:rPr>
              <a:t>Solid</a:t>
            </a:r>
            <a:r>
              <a:rPr lang="fa-IR" dirty="0">
                <a:highlight>
                  <a:srgbClr val="FFFF00"/>
                </a:highlight>
              </a:rPr>
              <a:t> حتما باید وارد کنید والا نشون نمیده.</a:t>
            </a:r>
            <a:endParaRPr lang="en-US" dirty="0">
              <a:highlight>
                <a:srgbClr val="FFFF00"/>
              </a:highlight>
            </a:endParaRPr>
          </a:p>
        </p:txBody>
      </p:sp>
    </p:spTree>
    <p:extLst>
      <p:ext uri="{BB962C8B-B14F-4D97-AF65-F5344CB8AC3E}">
        <p14:creationId xmlns:p14="http://schemas.microsoft.com/office/powerpoint/2010/main" val="2159620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BE39A6E0-E234-ED78-CA53-19867AAC8CA6}"/>
              </a:ext>
            </a:extLst>
          </p:cNvPr>
          <p:cNvSpPr>
            <a:spLocks noGrp="1" noChangeArrowheads="1"/>
          </p:cNvSpPr>
          <p:nvPr>
            <p:ph idx="1"/>
          </p:nvPr>
        </p:nvSpPr>
        <p:spPr bwMode="auto">
          <a:xfrm>
            <a:off x="667109" y="420086"/>
            <a:ext cx="10857781" cy="5613033"/>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Documents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All HTML documents must start with a document type declaration: </a:t>
            </a:r>
            <a:r>
              <a:rPr kumimoji="0" lang="en-US" altLang="en-US" sz="2000" b="0" i="0" u="none" strike="noStrike" cap="none" normalizeH="0" baseline="0" dirty="0">
                <a:ln>
                  <a:noFill/>
                </a:ln>
                <a:solidFill>
                  <a:srgbClr val="DC143C"/>
                </a:solidFill>
                <a:effectLst/>
                <a:latin typeface="Consolas" panose="020B0609020204030204" pitchFamily="49" charset="0"/>
              </a:rPr>
              <a:t>&lt;!DOCTYPE html&gt;</a:t>
            </a:r>
            <a:r>
              <a:rPr kumimoji="0" lang="en-US" altLang="en-US" sz="2000" b="0" i="0" u="none" strike="noStrike" cap="none" normalizeH="0" baseline="0" dirty="0">
                <a:ln>
                  <a:noFill/>
                </a:ln>
                <a:solidFill>
                  <a:srgbClr val="000000"/>
                </a:solidFill>
                <a:effectLst/>
                <a:latin typeface="Verdana" panose="020B0604030504040204" pitchFamily="34" charset="0"/>
              </a:rPr>
              <a:t>.</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HTML document itself begins with </a:t>
            </a:r>
            <a:r>
              <a:rPr kumimoji="0" lang="en-US" altLang="en-US" sz="2000" b="0" i="0" u="none" strike="noStrike" cap="none" normalizeH="0" baseline="0" dirty="0">
                <a:ln>
                  <a:noFill/>
                </a:ln>
                <a:solidFill>
                  <a:srgbClr val="DC143C"/>
                </a:solidFill>
                <a:effectLst/>
                <a:latin typeface="Consolas" panose="020B0609020204030204" pitchFamily="49" charset="0"/>
              </a:rPr>
              <a:t>&lt;html&gt;</a:t>
            </a:r>
            <a:r>
              <a:rPr kumimoji="0" lang="en-US" altLang="en-US" sz="2000" b="0" i="0" u="none" strike="noStrike" cap="none" normalizeH="0" baseline="0" dirty="0">
                <a:ln>
                  <a:noFill/>
                </a:ln>
                <a:solidFill>
                  <a:srgbClr val="000000"/>
                </a:solidFill>
                <a:effectLst/>
                <a:latin typeface="Verdana" panose="020B0604030504040204" pitchFamily="34" charset="0"/>
              </a:rPr>
              <a:t> and ends with </a:t>
            </a:r>
            <a:r>
              <a:rPr kumimoji="0" lang="en-US" altLang="en-US" sz="2000" b="0" i="0" u="none" strike="noStrike" cap="none" normalizeH="0" baseline="0" dirty="0">
                <a:ln>
                  <a:noFill/>
                </a:ln>
                <a:solidFill>
                  <a:srgbClr val="DC143C"/>
                </a:solidFill>
                <a:effectLst/>
                <a:latin typeface="Consolas" panose="020B0609020204030204" pitchFamily="49" charset="0"/>
              </a:rPr>
              <a:t>&lt;/html&gt;</a:t>
            </a:r>
            <a:r>
              <a:rPr kumimoji="0" lang="en-US" altLang="en-US" sz="2000" b="0" i="0" u="none" strike="noStrike" cap="none" normalizeH="0" baseline="0" dirty="0">
                <a:ln>
                  <a:noFill/>
                </a:ln>
                <a:solidFill>
                  <a:srgbClr val="000000"/>
                </a:solidFill>
                <a:effectLst/>
                <a:latin typeface="Verdana" panose="020B0604030504040204" pitchFamily="34" charset="0"/>
              </a:rPr>
              <a:t>.</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visible part of the HTML document is between </a:t>
            </a:r>
            <a:r>
              <a:rPr kumimoji="0" lang="en-US" altLang="en-US" sz="2000" b="0" i="0" u="none" strike="noStrike" cap="none" normalizeH="0" baseline="0" dirty="0">
                <a:ln>
                  <a:noFill/>
                </a:ln>
                <a:solidFill>
                  <a:srgbClr val="DC143C"/>
                </a:solidFill>
                <a:effectLst/>
                <a:latin typeface="Consolas" panose="020B0609020204030204" pitchFamily="49" charset="0"/>
              </a:rPr>
              <a:t>&lt;body&gt;</a:t>
            </a:r>
            <a:r>
              <a:rPr kumimoji="0" lang="en-US" altLang="en-US" sz="2000" b="0" i="0" u="none" strike="noStrike" cap="none" normalizeH="0" baseline="0" dirty="0">
                <a:ln>
                  <a:noFill/>
                </a:ln>
                <a:solidFill>
                  <a:srgbClr val="000000"/>
                </a:solidFill>
                <a:effectLst/>
                <a:latin typeface="Verdana" panose="020B0604030504040204" pitchFamily="34" charset="0"/>
              </a:rPr>
              <a:t> and </a:t>
            </a:r>
            <a:r>
              <a:rPr kumimoji="0" lang="en-US" altLang="en-US" sz="2000" b="0" i="0" u="none" strike="noStrike" cap="none" normalizeH="0" baseline="0" dirty="0">
                <a:ln>
                  <a:noFill/>
                </a:ln>
                <a:solidFill>
                  <a:srgbClr val="DC143C"/>
                </a:solidFill>
                <a:effectLst/>
                <a:latin typeface="Consolas" panose="020B0609020204030204" pitchFamily="49" charset="0"/>
              </a:rPr>
              <a:t>&lt;/body&gt;</a:t>
            </a:r>
            <a:r>
              <a:rPr kumimoji="0" lang="en-US" altLang="en-US" sz="2000" b="0" i="0" u="none" strike="noStrike" cap="none" normalizeH="0" baseline="0" dirty="0">
                <a:ln>
                  <a:noFill/>
                </a:ln>
                <a:solidFill>
                  <a:srgbClr val="000000"/>
                </a:solidFill>
                <a:effectLst/>
                <a:latin typeface="Verdana" panose="020B0604030504040204" pitchFamily="34" charset="0"/>
              </a:rPr>
              <a:t>.</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!DOCTYPE</a:t>
            </a:r>
            <a:r>
              <a:rPr kumimoji="0" lang="en-US" altLang="en-US" sz="2000" b="0" i="0" u="none" strike="noStrike" cap="none" normalizeH="0" baseline="0" dirty="0">
                <a:ln>
                  <a:noFill/>
                </a:ln>
                <a:solidFill>
                  <a:srgbClr val="FF0000"/>
                </a:solidFill>
                <a:effectLst/>
                <a:latin typeface="Consolas" panose="020B0609020204030204" pitchFamily="49" charset="0"/>
              </a:rPr>
              <a:t> html</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html</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body</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h1</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My First Heading</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/h1</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p</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My first paragraph.</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/p</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/body</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/html</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A4B56377-F668-2D68-CF78-220B9A2B47E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D091E27-BA9A-79A8-21F3-7567D426D14F}"/>
              </a:ext>
            </a:extLst>
          </p:cNvPr>
          <p:cNvSpPr>
            <a:spLocks noGrp="1"/>
          </p:cNvSpPr>
          <p:nvPr>
            <p:ph type="sldNum" sz="quarter" idx="12"/>
          </p:nvPr>
        </p:nvSpPr>
        <p:spPr/>
        <p:txBody>
          <a:bodyPr/>
          <a:lstStyle/>
          <a:p>
            <a:fld id="{9A74A80C-5778-49E5-A000-7BF9B366B601}" type="slidenum">
              <a:rPr lang="en-US" smtClean="0"/>
              <a:t>5</a:t>
            </a:fld>
            <a:endParaRPr lang="en-US"/>
          </a:p>
        </p:txBody>
      </p:sp>
    </p:spTree>
    <p:extLst>
      <p:ext uri="{BB962C8B-B14F-4D97-AF65-F5344CB8AC3E}">
        <p14:creationId xmlns:p14="http://schemas.microsoft.com/office/powerpoint/2010/main" val="17441390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6DF3A02-6C1D-E0E9-9E1D-62A86260EF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3EFD173-61E6-6094-F18E-030AF411176A}"/>
              </a:ext>
            </a:extLst>
          </p:cNvPr>
          <p:cNvSpPr>
            <a:spLocks noGrp="1"/>
          </p:cNvSpPr>
          <p:nvPr>
            <p:ph type="sldNum" sz="quarter" idx="12"/>
          </p:nvPr>
        </p:nvSpPr>
        <p:spPr/>
        <p:txBody>
          <a:bodyPr/>
          <a:lstStyle/>
          <a:p>
            <a:fld id="{9A74A80C-5778-49E5-A000-7BF9B366B601}" type="slidenum">
              <a:rPr lang="en-US" smtClean="0"/>
              <a:t>50</a:t>
            </a:fld>
            <a:endParaRPr lang="en-US"/>
          </a:p>
        </p:txBody>
      </p:sp>
      <p:sp>
        <p:nvSpPr>
          <p:cNvPr id="7" name="TextBox 6">
            <a:extLst>
              <a:ext uri="{FF2B5EF4-FFF2-40B4-BE49-F238E27FC236}">
                <a16:creationId xmlns:a16="http://schemas.microsoft.com/office/drawing/2014/main" id="{555D459E-5D6A-E9C2-E760-CB577A779A42}"/>
              </a:ext>
            </a:extLst>
          </p:cNvPr>
          <p:cNvSpPr txBox="1"/>
          <p:nvPr/>
        </p:nvSpPr>
        <p:spPr>
          <a:xfrm>
            <a:off x="533400" y="136525"/>
            <a:ext cx="4775200" cy="6740307"/>
          </a:xfrm>
          <a:prstGeom prst="rect">
            <a:avLst/>
          </a:prstGeom>
          <a:noFill/>
        </p:spPr>
        <p:txBody>
          <a:bodyPr wrap="square">
            <a:spAutoFit/>
          </a:bodyPr>
          <a:lstStyle/>
          <a:p>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DOCTYPE</a:t>
            </a:r>
            <a:r>
              <a:rPr lang="en-US" sz="1600" b="0" dirty="0">
                <a:ln>
                  <a:solidFill>
                    <a:schemeClr val="tx1"/>
                  </a:solidFill>
                </a:ln>
                <a:solidFill>
                  <a:srgbClr val="CCCCCC"/>
                </a:solidFill>
                <a:effectLst/>
                <a:latin typeface="Consolas" panose="020B0609020204030204" pitchFamily="49" charset="0"/>
              </a:rPr>
              <a:t> </a:t>
            </a:r>
            <a:r>
              <a:rPr lang="en-US" sz="1600" b="0" dirty="0">
                <a:ln>
                  <a:solidFill>
                    <a:schemeClr val="tx1"/>
                  </a:solidFill>
                </a:ln>
                <a:solidFill>
                  <a:srgbClr val="9CDCFE"/>
                </a:solidFill>
                <a:effectLst/>
                <a:latin typeface="Consolas" panose="020B0609020204030204" pitchFamily="49" charset="0"/>
              </a:rPr>
              <a:t>html</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html</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br>
              <a:rPr lang="en-US" sz="1600" b="0" dirty="0">
                <a:ln>
                  <a:solidFill>
                    <a:schemeClr val="tx1"/>
                  </a:solidFill>
                </a:ln>
                <a:solidFill>
                  <a:srgbClr val="CCCCCC"/>
                </a:solidFill>
                <a:effectLst/>
                <a:latin typeface="Consolas" panose="020B0609020204030204" pitchFamily="49" charset="0"/>
              </a:rPr>
            </a:b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head</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r>
              <a:rPr lang="en-US" sz="1600" b="0" dirty="0">
                <a:ln>
                  <a:solidFill>
                    <a:schemeClr val="tx1"/>
                  </a:solidFill>
                </a:ln>
                <a:solidFill>
                  <a:srgbClr val="CCCCCC"/>
                </a:solidFill>
                <a:effectLst/>
                <a:latin typeface="Consolas" panose="020B0609020204030204" pitchFamily="49" charset="0"/>
              </a:rPr>
              <a:t>    </a:t>
            </a: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style</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r>
              <a:rPr lang="en-US" sz="1600" b="0" dirty="0">
                <a:ln>
                  <a:solidFill>
                    <a:schemeClr val="tx1"/>
                  </a:solidFill>
                </a:ln>
                <a:solidFill>
                  <a:srgbClr val="D4D4D4"/>
                </a:solidFill>
                <a:effectLst/>
                <a:highlight>
                  <a:srgbClr val="FFFF00"/>
                </a:highlight>
                <a:latin typeface="Consolas" panose="020B0609020204030204" pitchFamily="49" charset="0"/>
              </a:rPr>
              <a:t>        </a:t>
            </a:r>
            <a:r>
              <a:rPr lang="en-US" sz="1600" b="0" dirty="0">
                <a:ln>
                  <a:solidFill>
                    <a:schemeClr val="tx1"/>
                  </a:solidFill>
                </a:ln>
                <a:solidFill>
                  <a:srgbClr val="D7BA7D"/>
                </a:solidFill>
                <a:effectLst/>
                <a:highlight>
                  <a:srgbClr val="FFFF00"/>
                </a:highlight>
                <a:latin typeface="Consolas" panose="020B0609020204030204" pitchFamily="49" charset="0"/>
              </a:rPr>
              <a:t>p</a:t>
            </a:r>
            <a:r>
              <a:rPr lang="en-US" sz="1600" b="0" dirty="0">
                <a:ln>
                  <a:solidFill>
                    <a:schemeClr val="tx1"/>
                  </a:solidFill>
                </a:ln>
                <a:solidFill>
                  <a:srgbClr val="D4D4D4"/>
                </a:solidFill>
                <a:effectLst/>
                <a:highlight>
                  <a:srgbClr val="FFFF00"/>
                </a:highlight>
                <a:latin typeface="Consolas" panose="020B0609020204030204" pitchFamily="49" charset="0"/>
              </a:rPr>
              <a:t>{</a:t>
            </a:r>
            <a:endParaRPr lang="en-US" sz="1600" b="0" dirty="0">
              <a:ln>
                <a:solidFill>
                  <a:schemeClr val="tx1"/>
                </a:solidFill>
              </a:ln>
              <a:solidFill>
                <a:srgbClr val="CCCCCC"/>
              </a:solidFill>
              <a:effectLst/>
              <a:highlight>
                <a:srgbClr val="FFFF00"/>
              </a:highlight>
              <a:latin typeface="Consolas" panose="020B0609020204030204" pitchFamily="49" charset="0"/>
            </a:endParaRPr>
          </a:p>
          <a:p>
            <a:r>
              <a:rPr lang="en-US" sz="1600" b="0" dirty="0">
                <a:ln>
                  <a:solidFill>
                    <a:schemeClr val="tx1"/>
                  </a:solidFill>
                </a:ln>
                <a:solidFill>
                  <a:srgbClr val="D4D4D4"/>
                </a:solidFill>
                <a:effectLst/>
                <a:highlight>
                  <a:srgbClr val="FFFF00"/>
                </a:highlight>
                <a:latin typeface="Consolas" panose="020B0609020204030204" pitchFamily="49" charset="0"/>
              </a:rPr>
              <a:t>            </a:t>
            </a:r>
            <a:r>
              <a:rPr lang="en-US" sz="1600" b="0" dirty="0">
                <a:ln>
                  <a:solidFill>
                    <a:schemeClr val="tx1"/>
                  </a:solidFill>
                </a:ln>
                <a:solidFill>
                  <a:srgbClr val="9CDCFE"/>
                </a:solidFill>
                <a:effectLst/>
                <a:highlight>
                  <a:srgbClr val="FFFF00"/>
                </a:highlight>
                <a:latin typeface="Consolas" panose="020B0609020204030204" pitchFamily="49" charset="0"/>
              </a:rPr>
              <a:t>border-width</a:t>
            </a:r>
            <a:r>
              <a:rPr lang="en-US" sz="1600" b="0" dirty="0">
                <a:ln>
                  <a:solidFill>
                    <a:schemeClr val="tx1"/>
                  </a:solidFill>
                </a:ln>
                <a:solidFill>
                  <a:srgbClr val="D4D4D4"/>
                </a:solidFill>
                <a:effectLst/>
                <a:highlight>
                  <a:srgbClr val="FFFF00"/>
                </a:highlight>
                <a:latin typeface="Consolas" panose="020B0609020204030204" pitchFamily="49" charset="0"/>
              </a:rPr>
              <a:t>: </a:t>
            </a:r>
            <a:r>
              <a:rPr lang="en-US" sz="1600" b="0" dirty="0">
                <a:ln>
                  <a:solidFill>
                    <a:schemeClr val="tx1"/>
                  </a:solidFill>
                </a:ln>
                <a:solidFill>
                  <a:srgbClr val="B5CEA8"/>
                </a:solidFill>
                <a:effectLst/>
                <a:highlight>
                  <a:srgbClr val="FFFF00"/>
                </a:highlight>
                <a:latin typeface="Consolas" panose="020B0609020204030204" pitchFamily="49" charset="0"/>
              </a:rPr>
              <a:t>300px</a:t>
            </a:r>
            <a:r>
              <a:rPr lang="en-US" sz="1600" b="0" dirty="0">
                <a:ln>
                  <a:solidFill>
                    <a:schemeClr val="tx1"/>
                  </a:solidFill>
                </a:ln>
                <a:solidFill>
                  <a:srgbClr val="D4D4D4"/>
                </a:solidFill>
                <a:effectLst/>
                <a:highlight>
                  <a:srgbClr val="FFFF00"/>
                </a:highlight>
                <a:latin typeface="Consolas" panose="020B0609020204030204" pitchFamily="49" charset="0"/>
              </a:rPr>
              <a:t>;</a:t>
            </a:r>
            <a:endParaRPr lang="en-US" sz="1600" b="0" dirty="0">
              <a:ln>
                <a:solidFill>
                  <a:schemeClr val="tx1"/>
                </a:solidFill>
              </a:ln>
              <a:solidFill>
                <a:srgbClr val="CCCCCC"/>
              </a:solidFill>
              <a:effectLst/>
              <a:highlight>
                <a:srgbClr val="FFFF00"/>
              </a:highlight>
              <a:latin typeface="Consolas" panose="020B0609020204030204" pitchFamily="49" charset="0"/>
            </a:endParaRPr>
          </a:p>
          <a:p>
            <a:r>
              <a:rPr lang="en-US" sz="1600" b="0" dirty="0">
                <a:ln>
                  <a:solidFill>
                    <a:schemeClr val="tx1"/>
                  </a:solidFill>
                </a:ln>
                <a:solidFill>
                  <a:srgbClr val="D4D4D4"/>
                </a:solidFill>
                <a:effectLst/>
                <a:highlight>
                  <a:srgbClr val="FFFF00"/>
                </a:highlight>
                <a:latin typeface="Consolas" panose="020B0609020204030204" pitchFamily="49" charset="0"/>
              </a:rPr>
              <a:t>            </a:t>
            </a:r>
            <a:r>
              <a:rPr lang="en-US" sz="1600" b="0" dirty="0">
                <a:ln>
                  <a:solidFill>
                    <a:schemeClr val="tx1"/>
                  </a:solidFill>
                </a:ln>
                <a:solidFill>
                  <a:srgbClr val="9CDCFE"/>
                </a:solidFill>
                <a:effectLst/>
                <a:highlight>
                  <a:srgbClr val="FFFF00"/>
                </a:highlight>
                <a:latin typeface="Consolas" panose="020B0609020204030204" pitchFamily="49" charset="0"/>
              </a:rPr>
              <a:t>border-color</a:t>
            </a:r>
            <a:r>
              <a:rPr lang="en-US" sz="1600" b="0" dirty="0">
                <a:ln>
                  <a:solidFill>
                    <a:schemeClr val="tx1"/>
                  </a:solidFill>
                </a:ln>
                <a:solidFill>
                  <a:srgbClr val="D4D4D4"/>
                </a:solidFill>
                <a:effectLst/>
                <a:highlight>
                  <a:srgbClr val="FFFF00"/>
                </a:highlight>
                <a:latin typeface="Consolas" panose="020B0609020204030204" pitchFamily="49" charset="0"/>
              </a:rPr>
              <a:t>: </a:t>
            </a:r>
            <a:r>
              <a:rPr lang="en-US" sz="1600" b="0" dirty="0" err="1">
                <a:ln>
                  <a:solidFill>
                    <a:schemeClr val="tx1"/>
                  </a:solidFill>
                </a:ln>
                <a:solidFill>
                  <a:srgbClr val="CE9178"/>
                </a:solidFill>
                <a:effectLst/>
                <a:highlight>
                  <a:srgbClr val="FFFF00"/>
                </a:highlight>
                <a:latin typeface="Consolas" panose="020B0609020204030204" pitchFamily="49" charset="0"/>
              </a:rPr>
              <a:t>blueviolet</a:t>
            </a:r>
            <a:r>
              <a:rPr lang="en-US" sz="1600" b="0" dirty="0">
                <a:ln>
                  <a:solidFill>
                    <a:schemeClr val="tx1"/>
                  </a:solidFill>
                </a:ln>
                <a:solidFill>
                  <a:srgbClr val="D4D4D4"/>
                </a:solidFill>
                <a:effectLst/>
                <a:highlight>
                  <a:srgbClr val="FFFF00"/>
                </a:highlight>
                <a:latin typeface="Consolas" panose="020B0609020204030204" pitchFamily="49" charset="0"/>
              </a:rPr>
              <a:t>;</a:t>
            </a:r>
            <a:endParaRPr lang="en-US" sz="1600" b="0" dirty="0">
              <a:ln>
                <a:solidFill>
                  <a:schemeClr val="tx1"/>
                </a:solidFill>
              </a:ln>
              <a:solidFill>
                <a:srgbClr val="CCCCCC"/>
              </a:solidFill>
              <a:effectLst/>
              <a:highlight>
                <a:srgbClr val="FFFF00"/>
              </a:highlight>
              <a:latin typeface="Consolas" panose="020B0609020204030204" pitchFamily="49" charset="0"/>
            </a:endParaRPr>
          </a:p>
          <a:p>
            <a:r>
              <a:rPr lang="en-US" sz="1600" b="0" dirty="0">
                <a:ln>
                  <a:solidFill>
                    <a:schemeClr val="tx1"/>
                  </a:solidFill>
                </a:ln>
                <a:solidFill>
                  <a:srgbClr val="D4D4D4"/>
                </a:solidFill>
                <a:effectLst/>
                <a:highlight>
                  <a:srgbClr val="FFFF00"/>
                </a:highlight>
                <a:latin typeface="Consolas" panose="020B0609020204030204" pitchFamily="49" charset="0"/>
              </a:rPr>
              <a:t>            </a:t>
            </a:r>
            <a:r>
              <a:rPr lang="en-US" sz="1600" b="0" dirty="0">
                <a:ln>
                  <a:solidFill>
                    <a:schemeClr val="tx1"/>
                  </a:solidFill>
                </a:ln>
                <a:solidFill>
                  <a:srgbClr val="9CDCFE"/>
                </a:solidFill>
                <a:effectLst/>
                <a:highlight>
                  <a:srgbClr val="FFFF00"/>
                </a:highlight>
                <a:latin typeface="Consolas" panose="020B0609020204030204" pitchFamily="49" charset="0"/>
              </a:rPr>
              <a:t>border</a:t>
            </a:r>
            <a:r>
              <a:rPr lang="en-US" sz="1600" b="0" dirty="0">
                <a:ln>
                  <a:solidFill>
                    <a:schemeClr val="tx1"/>
                  </a:solidFill>
                </a:ln>
                <a:solidFill>
                  <a:srgbClr val="D4D4D4"/>
                </a:solidFill>
                <a:effectLst/>
                <a:highlight>
                  <a:srgbClr val="FFFF00"/>
                </a:highlight>
                <a:latin typeface="Consolas" panose="020B0609020204030204" pitchFamily="49" charset="0"/>
              </a:rPr>
              <a:t>: </a:t>
            </a:r>
            <a:r>
              <a:rPr lang="en-US" sz="1600" b="0" dirty="0">
                <a:ln>
                  <a:solidFill>
                    <a:schemeClr val="tx1"/>
                  </a:solidFill>
                </a:ln>
                <a:solidFill>
                  <a:srgbClr val="B5CEA8"/>
                </a:solidFill>
                <a:effectLst/>
                <a:highlight>
                  <a:srgbClr val="FFFF00"/>
                </a:highlight>
                <a:latin typeface="Consolas" panose="020B0609020204030204" pitchFamily="49" charset="0"/>
              </a:rPr>
              <a:t>5px</a:t>
            </a:r>
            <a:r>
              <a:rPr lang="en-US" sz="1600" b="0" dirty="0">
                <a:ln>
                  <a:solidFill>
                    <a:schemeClr val="tx1"/>
                  </a:solidFill>
                </a:ln>
                <a:solidFill>
                  <a:srgbClr val="D4D4D4"/>
                </a:solidFill>
                <a:effectLst/>
                <a:highlight>
                  <a:srgbClr val="FFFF00"/>
                </a:highlight>
                <a:latin typeface="Consolas" panose="020B0609020204030204" pitchFamily="49" charset="0"/>
              </a:rPr>
              <a:t>;</a:t>
            </a:r>
            <a:endParaRPr lang="en-US" sz="1600" b="0" dirty="0">
              <a:ln>
                <a:solidFill>
                  <a:schemeClr val="tx1"/>
                </a:solidFill>
              </a:ln>
              <a:solidFill>
                <a:srgbClr val="CCCCCC"/>
              </a:solidFill>
              <a:effectLst/>
              <a:highlight>
                <a:srgbClr val="FFFF00"/>
              </a:highlight>
              <a:latin typeface="Consolas" panose="020B0609020204030204" pitchFamily="49" charset="0"/>
            </a:endParaRPr>
          </a:p>
          <a:p>
            <a:r>
              <a:rPr lang="en-US" sz="1600" b="0" dirty="0">
                <a:ln>
                  <a:solidFill>
                    <a:schemeClr val="tx1"/>
                  </a:solidFill>
                </a:ln>
                <a:solidFill>
                  <a:srgbClr val="D4D4D4"/>
                </a:solidFill>
                <a:effectLst/>
                <a:highlight>
                  <a:srgbClr val="FFFF00"/>
                </a:highlight>
                <a:latin typeface="Consolas" panose="020B0609020204030204" pitchFamily="49" charset="0"/>
              </a:rPr>
              <a:t>            </a:t>
            </a:r>
            <a:r>
              <a:rPr lang="en-US" sz="1600" b="0" dirty="0">
                <a:ln>
                  <a:solidFill>
                    <a:schemeClr val="tx1"/>
                  </a:solidFill>
                </a:ln>
                <a:solidFill>
                  <a:srgbClr val="9CDCFE"/>
                </a:solidFill>
                <a:effectLst/>
                <a:highlight>
                  <a:srgbClr val="FFFF00"/>
                </a:highlight>
                <a:latin typeface="Consolas" panose="020B0609020204030204" pitchFamily="49" charset="0"/>
              </a:rPr>
              <a:t>border-style</a:t>
            </a:r>
            <a:r>
              <a:rPr lang="en-US" sz="1600" b="0" dirty="0">
                <a:ln>
                  <a:solidFill>
                    <a:schemeClr val="tx1"/>
                  </a:solidFill>
                </a:ln>
                <a:solidFill>
                  <a:srgbClr val="D4D4D4"/>
                </a:solidFill>
                <a:effectLst/>
                <a:highlight>
                  <a:srgbClr val="FFFF00"/>
                </a:highlight>
                <a:latin typeface="Consolas" panose="020B0609020204030204" pitchFamily="49" charset="0"/>
              </a:rPr>
              <a:t>: </a:t>
            </a:r>
            <a:r>
              <a:rPr lang="en-US" sz="1600" b="0" dirty="0">
                <a:ln>
                  <a:solidFill>
                    <a:schemeClr val="tx1"/>
                  </a:solidFill>
                </a:ln>
                <a:solidFill>
                  <a:srgbClr val="CE9178"/>
                </a:solidFill>
                <a:effectLst/>
                <a:highlight>
                  <a:srgbClr val="FFFF00"/>
                </a:highlight>
                <a:latin typeface="Consolas" panose="020B0609020204030204" pitchFamily="49" charset="0"/>
              </a:rPr>
              <a:t>solid</a:t>
            </a:r>
            <a:r>
              <a:rPr lang="en-US" sz="1600" b="0" dirty="0">
                <a:ln>
                  <a:solidFill>
                    <a:schemeClr val="tx1"/>
                  </a:solidFill>
                </a:ln>
                <a:solidFill>
                  <a:srgbClr val="D4D4D4"/>
                </a:solidFill>
                <a:effectLst/>
                <a:highlight>
                  <a:srgbClr val="FFFF00"/>
                </a:highlight>
                <a:latin typeface="Consolas" panose="020B0609020204030204" pitchFamily="49" charset="0"/>
              </a:rPr>
              <a:t>;</a:t>
            </a:r>
            <a:endParaRPr lang="en-US" sz="1600" b="0" dirty="0">
              <a:ln>
                <a:solidFill>
                  <a:schemeClr val="tx1"/>
                </a:solidFill>
              </a:ln>
              <a:solidFill>
                <a:srgbClr val="CCCCCC"/>
              </a:solidFill>
              <a:effectLst/>
              <a:highlight>
                <a:srgbClr val="FFFF00"/>
              </a:highlight>
              <a:latin typeface="Consolas" panose="020B0609020204030204" pitchFamily="49" charset="0"/>
            </a:endParaRPr>
          </a:p>
          <a:p>
            <a:r>
              <a:rPr lang="en-US" sz="1600" b="0" dirty="0">
                <a:ln>
                  <a:solidFill>
                    <a:schemeClr val="tx1"/>
                  </a:solidFill>
                </a:ln>
                <a:solidFill>
                  <a:srgbClr val="D4D4D4"/>
                </a:solidFill>
                <a:effectLst/>
                <a:highlight>
                  <a:srgbClr val="FFFF00"/>
                </a:highlight>
                <a:latin typeface="Consolas" panose="020B0609020204030204" pitchFamily="49" charset="0"/>
              </a:rPr>
              <a:t>        }</a:t>
            </a:r>
            <a:endParaRPr lang="en-US" sz="1600" b="0" dirty="0">
              <a:ln>
                <a:solidFill>
                  <a:schemeClr val="tx1"/>
                </a:solidFill>
              </a:ln>
              <a:solidFill>
                <a:srgbClr val="CCCCCC"/>
              </a:solidFill>
              <a:effectLst/>
              <a:highlight>
                <a:srgbClr val="FFFF00"/>
              </a:highlight>
              <a:latin typeface="Consolas" panose="020B0609020204030204" pitchFamily="49" charset="0"/>
            </a:endParaRPr>
          </a:p>
          <a:p>
            <a:r>
              <a:rPr lang="en-US" sz="1600" b="0" dirty="0">
                <a:ln>
                  <a:solidFill>
                    <a:schemeClr val="tx1"/>
                  </a:solidFill>
                </a:ln>
                <a:solidFill>
                  <a:srgbClr val="D4D4D4"/>
                </a:solidFill>
                <a:effectLst/>
                <a:latin typeface="Consolas" panose="020B0609020204030204" pitchFamily="49" charset="0"/>
              </a:rPr>
              <a:t>    </a:t>
            </a: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style</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head</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br>
              <a:rPr lang="en-US" sz="1600" b="0" dirty="0">
                <a:ln>
                  <a:solidFill>
                    <a:schemeClr val="tx1"/>
                  </a:solidFill>
                </a:ln>
                <a:solidFill>
                  <a:srgbClr val="CCCCCC"/>
                </a:solidFill>
                <a:effectLst/>
                <a:latin typeface="Consolas" panose="020B0609020204030204" pitchFamily="49" charset="0"/>
              </a:rPr>
            </a:b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body</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br>
              <a:rPr lang="en-US" sz="1600" b="0" dirty="0">
                <a:ln>
                  <a:solidFill>
                    <a:schemeClr val="tx1"/>
                  </a:solidFill>
                </a:ln>
                <a:solidFill>
                  <a:srgbClr val="CCCCCC"/>
                </a:solidFill>
                <a:effectLst/>
                <a:latin typeface="Consolas" panose="020B0609020204030204" pitchFamily="49" charset="0"/>
              </a:rPr>
            </a:b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p</a:t>
            </a:r>
            <a:r>
              <a:rPr lang="en-US" sz="1600" b="0" dirty="0">
                <a:ln>
                  <a:solidFill>
                    <a:schemeClr val="tx1"/>
                  </a:solidFill>
                </a:ln>
                <a:solidFill>
                  <a:srgbClr val="808080"/>
                </a:solidFill>
                <a:effectLst/>
                <a:latin typeface="Consolas" panose="020B0609020204030204" pitchFamily="49" charset="0"/>
              </a:rPr>
              <a:t>&gt;</a:t>
            </a:r>
            <a:r>
              <a:rPr lang="en-US" sz="1600" b="0" dirty="0">
                <a:ln>
                  <a:solidFill>
                    <a:schemeClr val="tx1"/>
                  </a:solidFill>
                </a:ln>
                <a:solidFill>
                  <a:srgbClr val="CCCCCC"/>
                </a:solidFill>
                <a:effectLst/>
                <a:latin typeface="Consolas" panose="020B0609020204030204" pitchFamily="49" charset="0"/>
              </a:rPr>
              <a:t>The </a:t>
            </a:r>
            <a:r>
              <a:rPr lang="en-US" sz="1600" b="0" dirty="0">
                <a:ln>
                  <a:solidFill>
                    <a:schemeClr val="tx1"/>
                  </a:solidFill>
                </a:ln>
                <a:solidFill>
                  <a:srgbClr val="808080"/>
                </a:solidFill>
                <a:effectLst/>
                <a:latin typeface="Consolas" panose="020B0609020204030204" pitchFamily="49" charset="0"/>
              </a:rPr>
              <a:t>&lt;</a:t>
            </a:r>
            <a:r>
              <a:rPr lang="en-US" sz="1600" b="0" dirty="0" err="1">
                <a:ln>
                  <a:solidFill>
                    <a:schemeClr val="tx1"/>
                  </a:solidFill>
                </a:ln>
                <a:solidFill>
                  <a:srgbClr val="569CD6"/>
                </a:solidFill>
                <a:effectLst/>
                <a:latin typeface="Consolas" panose="020B0609020204030204" pitchFamily="49" charset="0"/>
              </a:rPr>
              <a:t>abbr</a:t>
            </a:r>
            <a:r>
              <a:rPr lang="en-US" sz="1600" b="0" dirty="0">
                <a:ln>
                  <a:solidFill>
                    <a:schemeClr val="tx1"/>
                  </a:solidFill>
                </a:ln>
                <a:solidFill>
                  <a:srgbClr val="CCCCCC"/>
                </a:solidFill>
                <a:effectLst/>
                <a:latin typeface="Consolas" panose="020B0609020204030204" pitchFamily="49" charset="0"/>
              </a:rPr>
              <a:t> </a:t>
            </a:r>
            <a:r>
              <a:rPr lang="en-US" sz="1600" b="0" dirty="0">
                <a:ln>
                  <a:solidFill>
                    <a:schemeClr val="tx1"/>
                  </a:solidFill>
                </a:ln>
                <a:solidFill>
                  <a:srgbClr val="9CDCFE"/>
                </a:solidFill>
                <a:effectLst/>
                <a:latin typeface="Consolas" panose="020B0609020204030204" pitchFamily="49" charset="0"/>
              </a:rPr>
              <a:t>title</a:t>
            </a:r>
            <a:r>
              <a:rPr lang="en-US" sz="1600" b="0" dirty="0">
                <a:ln>
                  <a:solidFill>
                    <a:schemeClr val="tx1"/>
                  </a:solidFill>
                </a:ln>
                <a:solidFill>
                  <a:srgbClr val="CCCCCC"/>
                </a:solidFill>
                <a:effectLst/>
                <a:latin typeface="Consolas" panose="020B0609020204030204" pitchFamily="49" charset="0"/>
              </a:rPr>
              <a:t>=</a:t>
            </a:r>
            <a:r>
              <a:rPr lang="en-US" sz="1600" b="0" dirty="0">
                <a:ln>
                  <a:solidFill>
                    <a:schemeClr val="tx1"/>
                  </a:solidFill>
                </a:ln>
                <a:solidFill>
                  <a:srgbClr val="CE9178"/>
                </a:solidFill>
                <a:effectLst/>
                <a:latin typeface="Consolas" panose="020B0609020204030204" pitchFamily="49" charset="0"/>
              </a:rPr>
              <a:t>"World Health Organization"</a:t>
            </a:r>
            <a:r>
              <a:rPr lang="en-US" sz="1600" b="0" dirty="0">
                <a:ln>
                  <a:solidFill>
                    <a:schemeClr val="tx1"/>
                  </a:solidFill>
                </a:ln>
                <a:solidFill>
                  <a:srgbClr val="808080"/>
                </a:solidFill>
                <a:effectLst/>
                <a:latin typeface="Consolas" panose="020B0609020204030204" pitchFamily="49" charset="0"/>
              </a:rPr>
              <a:t>&gt;</a:t>
            </a:r>
            <a:r>
              <a:rPr lang="en-US" sz="1600" b="0" dirty="0">
                <a:ln>
                  <a:solidFill>
                    <a:schemeClr val="tx1"/>
                  </a:solidFill>
                </a:ln>
                <a:solidFill>
                  <a:srgbClr val="CCCCCC"/>
                </a:solidFill>
                <a:effectLst/>
                <a:latin typeface="Consolas" panose="020B0609020204030204" pitchFamily="49" charset="0"/>
              </a:rPr>
              <a:t>WHO</a:t>
            </a:r>
            <a:r>
              <a:rPr lang="en-US" sz="1600" b="0" dirty="0">
                <a:ln>
                  <a:solidFill>
                    <a:schemeClr val="tx1"/>
                  </a:solidFill>
                </a:ln>
                <a:solidFill>
                  <a:srgbClr val="808080"/>
                </a:solidFill>
                <a:effectLst/>
                <a:latin typeface="Consolas" panose="020B0609020204030204" pitchFamily="49" charset="0"/>
              </a:rPr>
              <a:t>&lt;/</a:t>
            </a:r>
            <a:r>
              <a:rPr lang="en-US" sz="1600" b="0" dirty="0" err="1">
                <a:ln>
                  <a:solidFill>
                    <a:schemeClr val="tx1"/>
                  </a:solidFill>
                </a:ln>
                <a:solidFill>
                  <a:srgbClr val="569CD6"/>
                </a:solidFill>
                <a:effectLst/>
                <a:latin typeface="Consolas" panose="020B0609020204030204" pitchFamily="49" charset="0"/>
              </a:rPr>
              <a:t>abbr</a:t>
            </a:r>
            <a:r>
              <a:rPr lang="en-US" sz="1600" b="0" dirty="0">
                <a:ln>
                  <a:solidFill>
                    <a:schemeClr val="tx1"/>
                  </a:solidFill>
                </a:ln>
                <a:solidFill>
                  <a:srgbClr val="808080"/>
                </a:solidFill>
                <a:effectLst/>
                <a:latin typeface="Consolas" panose="020B0609020204030204" pitchFamily="49" charset="0"/>
              </a:rPr>
              <a:t>&gt;</a:t>
            </a:r>
            <a:r>
              <a:rPr lang="en-US" sz="1600" b="0" dirty="0">
                <a:ln>
                  <a:solidFill>
                    <a:schemeClr val="tx1"/>
                  </a:solidFill>
                </a:ln>
                <a:solidFill>
                  <a:srgbClr val="CCCCCC"/>
                </a:solidFill>
                <a:effectLst/>
                <a:latin typeface="Consolas" panose="020B0609020204030204" pitchFamily="49" charset="0"/>
              </a:rPr>
              <a:t> was founded in 1948.</a:t>
            </a: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p</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br>
              <a:rPr lang="en-US" sz="1600" b="0" dirty="0">
                <a:ln>
                  <a:solidFill>
                    <a:schemeClr val="tx1"/>
                  </a:solidFill>
                </a:ln>
                <a:solidFill>
                  <a:srgbClr val="CCCCCC"/>
                </a:solidFill>
                <a:effectLst/>
                <a:latin typeface="Consolas" panose="020B0609020204030204" pitchFamily="49" charset="0"/>
              </a:rPr>
            </a:b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p</a:t>
            </a:r>
            <a:r>
              <a:rPr lang="en-US" sz="1600" b="0" dirty="0">
                <a:ln>
                  <a:solidFill>
                    <a:schemeClr val="tx1"/>
                  </a:solidFill>
                </a:ln>
                <a:solidFill>
                  <a:srgbClr val="808080"/>
                </a:solidFill>
                <a:effectLst/>
                <a:latin typeface="Consolas" panose="020B0609020204030204" pitchFamily="49" charset="0"/>
              </a:rPr>
              <a:t>&gt;</a:t>
            </a:r>
            <a:r>
              <a:rPr lang="en-US" sz="1600" b="0" dirty="0">
                <a:ln>
                  <a:solidFill>
                    <a:schemeClr val="tx1"/>
                  </a:solidFill>
                </a:ln>
                <a:solidFill>
                  <a:srgbClr val="CCCCCC"/>
                </a:solidFill>
                <a:effectLst/>
                <a:latin typeface="Consolas" panose="020B0609020204030204" pitchFamily="49" charset="0"/>
              </a:rPr>
              <a:t>Marking up abbreviations can give useful information to browsers, translation systems and search-engines.</a:t>
            </a: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p</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br>
              <a:rPr lang="en-US" sz="1600" b="0" dirty="0">
                <a:ln>
                  <a:solidFill>
                    <a:schemeClr val="tx1"/>
                  </a:solidFill>
                </a:ln>
                <a:solidFill>
                  <a:srgbClr val="CCCCCC"/>
                </a:solidFill>
                <a:effectLst/>
                <a:latin typeface="Consolas" panose="020B0609020204030204" pitchFamily="49" charset="0"/>
              </a:rPr>
            </a:b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body</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html</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p:txBody>
      </p:sp>
      <p:sp>
        <p:nvSpPr>
          <p:cNvPr id="8" name="TextBox 7">
            <a:extLst>
              <a:ext uri="{FF2B5EF4-FFF2-40B4-BE49-F238E27FC236}">
                <a16:creationId xmlns:a16="http://schemas.microsoft.com/office/drawing/2014/main" id="{9ED07FF8-2366-9FBC-30FA-27E7DBCD06A2}"/>
              </a:ext>
            </a:extLst>
          </p:cNvPr>
          <p:cNvSpPr txBox="1"/>
          <p:nvPr/>
        </p:nvSpPr>
        <p:spPr>
          <a:xfrm>
            <a:off x="5994400" y="258167"/>
            <a:ext cx="5892800" cy="4770537"/>
          </a:xfrm>
          <a:prstGeom prst="rect">
            <a:avLst/>
          </a:prstGeom>
          <a:noFill/>
        </p:spPr>
        <p:txBody>
          <a:bodyPr wrap="square">
            <a:spAutoFit/>
          </a:bodyPr>
          <a:lstStyle/>
          <a:p>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DOCTYPE</a:t>
            </a:r>
            <a:r>
              <a:rPr lang="en-US" sz="1600" b="0" dirty="0">
                <a:ln>
                  <a:solidFill>
                    <a:schemeClr val="tx1"/>
                  </a:solidFill>
                </a:ln>
                <a:solidFill>
                  <a:srgbClr val="CCCCCC"/>
                </a:solidFill>
                <a:effectLst/>
                <a:latin typeface="Consolas" panose="020B0609020204030204" pitchFamily="49" charset="0"/>
              </a:rPr>
              <a:t> </a:t>
            </a:r>
            <a:r>
              <a:rPr lang="en-US" sz="1600" b="0" dirty="0">
                <a:ln>
                  <a:solidFill>
                    <a:schemeClr val="tx1"/>
                  </a:solidFill>
                </a:ln>
                <a:solidFill>
                  <a:srgbClr val="9CDCFE"/>
                </a:solidFill>
                <a:effectLst/>
                <a:latin typeface="Consolas" panose="020B0609020204030204" pitchFamily="49" charset="0"/>
              </a:rPr>
              <a:t>html</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html</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br>
              <a:rPr lang="en-US" sz="1600" b="0" dirty="0">
                <a:ln>
                  <a:solidFill>
                    <a:schemeClr val="tx1"/>
                  </a:solidFill>
                </a:ln>
                <a:solidFill>
                  <a:srgbClr val="CCCCCC"/>
                </a:solidFill>
                <a:effectLst/>
                <a:latin typeface="Consolas" panose="020B0609020204030204" pitchFamily="49" charset="0"/>
              </a:rPr>
            </a:b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head</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r>
              <a:rPr lang="en-US" sz="1600" b="0" dirty="0">
                <a:ln>
                  <a:solidFill>
                    <a:schemeClr val="tx1"/>
                  </a:solidFill>
                </a:ln>
                <a:solidFill>
                  <a:srgbClr val="CCCCCC"/>
                </a:solidFill>
                <a:effectLst/>
                <a:latin typeface="Consolas" panose="020B0609020204030204" pitchFamily="49" charset="0"/>
              </a:rPr>
              <a:t>    </a:t>
            </a: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head</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br>
              <a:rPr lang="en-US" sz="1600" b="0" dirty="0">
                <a:ln>
                  <a:solidFill>
                    <a:schemeClr val="tx1"/>
                  </a:solidFill>
                </a:ln>
                <a:solidFill>
                  <a:srgbClr val="CCCCCC"/>
                </a:solidFill>
                <a:effectLst/>
                <a:latin typeface="Consolas" panose="020B0609020204030204" pitchFamily="49" charset="0"/>
              </a:rPr>
            </a:b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body</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br>
              <a:rPr lang="en-US" sz="1600" b="0" dirty="0">
                <a:ln>
                  <a:solidFill>
                    <a:schemeClr val="tx1"/>
                  </a:solidFill>
                </a:ln>
                <a:solidFill>
                  <a:srgbClr val="CCCCCC"/>
                </a:solidFill>
                <a:effectLst/>
                <a:latin typeface="Consolas" panose="020B0609020204030204" pitchFamily="49" charset="0"/>
              </a:rPr>
            </a:b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p</a:t>
            </a:r>
            <a:r>
              <a:rPr lang="en-US" sz="1600" dirty="0">
                <a:ln>
                  <a:solidFill>
                    <a:schemeClr val="tx1"/>
                  </a:solidFill>
                </a:ln>
                <a:solidFill>
                  <a:srgbClr val="569CD6"/>
                </a:solidFill>
                <a:latin typeface="Consolas" panose="020B0609020204030204" pitchFamily="49" charset="0"/>
              </a:rPr>
              <a:t> style=“border-width:300px;</a:t>
            </a:r>
            <a:r>
              <a:rPr lang="en-US" sz="1600" b="0" dirty="0">
                <a:ln>
                  <a:solidFill>
                    <a:schemeClr val="tx1"/>
                  </a:solidFill>
                </a:ln>
                <a:solidFill>
                  <a:srgbClr val="9CDCFE"/>
                </a:solidFill>
                <a:effectLst/>
                <a:highlight>
                  <a:srgbClr val="FFFF00"/>
                </a:highlight>
                <a:latin typeface="Consolas" panose="020B0609020204030204" pitchFamily="49" charset="0"/>
              </a:rPr>
              <a:t> border-color</a:t>
            </a:r>
            <a:r>
              <a:rPr lang="en-US" sz="1600" b="0" dirty="0">
                <a:ln>
                  <a:solidFill>
                    <a:schemeClr val="tx1"/>
                  </a:solidFill>
                </a:ln>
                <a:solidFill>
                  <a:srgbClr val="D4D4D4"/>
                </a:solidFill>
                <a:effectLst/>
                <a:highlight>
                  <a:srgbClr val="FFFF00"/>
                </a:highlight>
                <a:latin typeface="Consolas" panose="020B0609020204030204" pitchFamily="49" charset="0"/>
              </a:rPr>
              <a:t>: </a:t>
            </a:r>
            <a:r>
              <a:rPr lang="en-US" sz="1600" b="0" dirty="0" err="1">
                <a:ln>
                  <a:solidFill>
                    <a:schemeClr val="tx1"/>
                  </a:solidFill>
                </a:ln>
                <a:solidFill>
                  <a:srgbClr val="CE9178"/>
                </a:solidFill>
                <a:effectLst/>
                <a:highlight>
                  <a:srgbClr val="FFFF00"/>
                </a:highlight>
                <a:latin typeface="Consolas" panose="020B0609020204030204" pitchFamily="49" charset="0"/>
              </a:rPr>
              <a:t>blueviolet</a:t>
            </a:r>
            <a:r>
              <a:rPr lang="en-US" sz="1600" b="0" dirty="0">
                <a:ln>
                  <a:solidFill>
                    <a:schemeClr val="tx1"/>
                  </a:solidFill>
                </a:ln>
                <a:solidFill>
                  <a:srgbClr val="D4D4D4"/>
                </a:solidFill>
                <a:effectLst/>
                <a:highlight>
                  <a:srgbClr val="FFFF00"/>
                </a:highlight>
                <a:latin typeface="Consolas" panose="020B0609020204030204" pitchFamily="49" charset="0"/>
              </a:rPr>
              <a:t>; </a:t>
            </a:r>
            <a:r>
              <a:rPr lang="en-US" sz="1600" b="0" dirty="0">
                <a:ln>
                  <a:solidFill>
                    <a:schemeClr val="tx1"/>
                  </a:solidFill>
                </a:ln>
                <a:solidFill>
                  <a:srgbClr val="9CDCFE"/>
                </a:solidFill>
                <a:effectLst/>
                <a:highlight>
                  <a:srgbClr val="FFFF00"/>
                </a:highlight>
                <a:latin typeface="Consolas" panose="020B0609020204030204" pitchFamily="49" charset="0"/>
              </a:rPr>
              <a:t>border</a:t>
            </a:r>
            <a:r>
              <a:rPr lang="en-US" sz="1600" b="0" dirty="0">
                <a:ln>
                  <a:solidFill>
                    <a:schemeClr val="tx1"/>
                  </a:solidFill>
                </a:ln>
                <a:solidFill>
                  <a:srgbClr val="D4D4D4"/>
                </a:solidFill>
                <a:effectLst/>
                <a:highlight>
                  <a:srgbClr val="FFFF00"/>
                </a:highlight>
                <a:latin typeface="Consolas" panose="020B0609020204030204" pitchFamily="49" charset="0"/>
              </a:rPr>
              <a:t>: </a:t>
            </a:r>
            <a:r>
              <a:rPr lang="en-US" sz="1600" b="0" dirty="0">
                <a:ln>
                  <a:solidFill>
                    <a:schemeClr val="tx1"/>
                  </a:solidFill>
                </a:ln>
                <a:solidFill>
                  <a:srgbClr val="B5CEA8"/>
                </a:solidFill>
                <a:effectLst/>
                <a:highlight>
                  <a:srgbClr val="FFFF00"/>
                </a:highlight>
                <a:latin typeface="Consolas" panose="020B0609020204030204" pitchFamily="49" charset="0"/>
              </a:rPr>
              <a:t>5px</a:t>
            </a:r>
            <a:r>
              <a:rPr lang="en-US" sz="1600" b="0" dirty="0">
                <a:ln>
                  <a:solidFill>
                    <a:schemeClr val="tx1"/>
                  </a:solidFill>
                </a:ln>
                <a:solidFill>
                  <a:srgbClr val="D4D4D4"/>
                </a:solidFill>
                <a:effectLst/>
                <a:highlight>
                  <a:srgbClr val="FFFF00"/>
                </a:highlight>
                <a:latin typeface="Consolas" panose="020B0609020204030204" pitchFamily="49" charset="0"/>
              </a:rPr>
              <a:t>; </a:t>
            </a:r>
            <a:r>
              <a:rPr lang="en-US" sz="1600" b="0" dirty="0">
                <a:ln>
                  <a:solidFill>
                    <a:schemeClr val="tx1"/>
                  </a:solidFill>
                </a:ln>
                <a:solidFill>
                  <a:srgbClr val="9CDCFE"/>
                </a:solidFill>
                <a:effectLst/>
                <a:highlight>
                  <a:srgbClr val="FFFF00"/>
                </a:highlight>
                <a:latin typeface="Consolas" panose="020B0609020204030204" pitchFamily="49" charset="0"/>
              </a:rPr>
              <a:t>border-style</a:t>
            </a:r>
            <a:r>
              <a:rPr lang="en-US" sz="1600" b="0" dirty="0">
                <a:ln>
                  <a:solidFill>
                    <a:schemeClr val="tx1"/>
                  </a:solidFill>
                </a:ln>
                <a:solidFill>
                  <a:srgbClr val="D4D4D4"/>
                </a:solidFill>
                <a:effectLst/>
                <a:highlight>
                  <a:srgbClr val="FFFF00"/>
                </a:highlight>
                <a:latin typeface="Consolas" panose="020B0609020204030204" pitchFamily="49" charset="0"/>
              </a:rPr>
              <a:t>: </a:t>
            </a:r>
            <a:r>
              <a:rPr lang="en-US" sz="1600" b="0" dirty="0">
                <a:ln>
                  <a:solidFill>
                    <a:schemeClr val="tx1"/>
                  </a:solidFill>
                </a:ln>
                <a:solidFill>
                  <a:srgbClr val="CE9178"/>
                </a:solidFill>
                <a:effectLst/>
                <a:highlight>
                  <a:srgbClr val="FFFF00"/>
                </a:highlight>
                <a:latin typeface="Consolas" panose="020B0609020204030204" pitchFamily="49" charset="0"/>
              </a:rPr>
              <a:t>solid</a:t>
            </a:r>
            <a:r>
              <a:rPr lang="en-US" sz="1600" b="0" dirty="0">
                <a:ln>
                  <a:solidFill>
                    <a:schemeClr val="tx1"/>
                  </a:solidFill>
                </a:ln>
                <a:solidFill>
                  <a:srgbClr val="D4D4D4"/>
                </a:solidFill>
                <a:effectLst/>
                <a:highlight>
                  <a:srgbClr val="FFFF00"/>
                </a:highlight>
                <a:latin typeface="Consolas" panose="020B0609020204030204" pitchFamily="49" charset="0"/>
              </a:rPr>
              <a:t>;</a:t>
            </a:r>
            <a:endParaRPr lang="en-US" sz="1600" b="0" dirty="0">
              <a:ln>
                <a:solidFill>
                  <a:schemeClr val="tx1"/>
                </a:solidFill>
              </a:ln>
              <a:solidFill>
                <a:srgbClr val="CCCCCC"/>
              </a:solidFill>
              <a:effectLst/>
              <a:highlight>
                <a:srgbClr val="FFFF00"/>
              </a:highlight>
              <a:latin typeface="Consolas" panose="020B0609020204030204" pitchFamily="49" charset="0"/>
            </a:endParaRPr>
          </a:p>
          <a:p>
            <a:r>
              <a:rPr lang="en-US" sz="1600" dirty="0">
                <a:ln>
                  <a:solidFill>
                    <a:schemeClr val="tx1"/>
                  </a:solidFill>
                </a:ln>
                <a:solidFill>
                  <a:srgbClr val="569CD6"/>
                </a:solidFill>
                <a:latin typeface="Consolas" panose="020B0609020204030204" pitchFamily="49" charset="0"/>
              </a:rPr>
              <a:t>”</a:t>
            </a:r>
            <a:r>
              <a:rPr lang="en-US" sz="1600" b="0" dirty="0">
                <a:ln>
                  <a:solidFill>
                    <a:schemeClr val="tx1"/>
                  </a:solidFill>
                </a:ln>
                <a:solidFill>
                  <a:srgbClr val="808080"/>
                </a:solidFill>
                <a:effectLst/>
                <a:latin typeface="Consolas" panose="020B0609020204030204" pitchFamily="49" charset="0"/>
              </a:rPr>
              <a:t>&gt;</a:t>
            </a:r>
            <a:r>
              <a:rPr lang="en-US" sz="1600" b="0" dirty="0">
                <a:ln>
                  <a:solidFill>
                    <a:schemeClr val="tx1"/>
                  </a:solidFill>
                </a:ln>
                <a:solidFill>
                  <a:srgbClr val="CCCCCC"/>
                </a:solidFill>
                <a:effectLst/>
                <a:latin typeface="Consolas" panose="020B0609020204030204" pitchFamily="49" charset="0"/>
              </a:rPr>
              <a:t>The </a:t>
            </a:r>
            <a:r>
              <a:rPr lang="en-US" sz="1600" b="0" dirty="0">
                <a:ln>
                  <a:solidFill>
                    <a:schemeClr val="tx1"/>
                  </a:solidFill>
                </a:ln>
                <a:solidFill>
                  <a:srgbClr val="808080"/>
                </a:solidFill>
                <a:effectLst/>
                <a:latin typeface="Consolas" panose="020B0609020204030204" pitchFamily="49" charset="0"/>
              </a:rPr>
              <a:t>&lt;</a:t>
            </a:r>
            <a:r>
              <a:rPr lang="en-US" sz="1600" b="0" dirty="0" err="1">
                <a:ln>
                  <a:solidFill>
                    <a:schemeClr val="tx1"/>
                  </a:solidFill>
                </a:ln>
                <a:solidFill>
                  <a:srgbClr val="569CD6"/>
                </a:solidFill>
                <a:effectLst/>
                <a:latin typeface="Consolas" panose="020B0609020204030204" pitchFamily="49" charset="0"/>
              </a:rPr>
              <a:t>abbr</a:t>
            </a:r>
            <a:r>
              <a:rPr lang="en-US" sz="1600" b="0" dirty="0">
                <a:ln>
                  <a:solidFill>
                    <a:schemeClr val="tx1"/>
                  </a:solidFill>
                </a:ln>
                <a:solidFill>
                  <a:srgbClr val="CCCCCC"/>
                </a:solidFill>
                <a:effectLst/>
                <a:latin typeface="Consolas" panose="020B0609020204030204" pitchFamily="49" charset="0"/>
              </a:rPr>
              <a:t> </a:t>
            </a:r>
            <a:r>
              <a:rPr lang="en-US" sz="1600" b="0" dirty="0">
                <a:ln>
                  <a:solidFill>
                    <a:schemeClr val="tx1"/>
                  </a:solidFill>
                </a:ln>
                <a:solidFill>
                  <a:srgbClr val="9CDCFE"/>
                </a:solidFill>
                <a:effectLst/>
                <a:latin typeface="Consolas" panose="020B0609020204030204" pitchFamily="49" charset="0"/>
              </a:rPr>
              <a:t>title</a:t>
            </a:r>
            <a:r>
              <a:rPr lang="en-US" sz="1600" b="0" dirty="0">
                <a:ln>
                  <a:solidFill>
                    <a:schemeClr val="tx1"/>
                  </a:solidFill>
                </a:ln>
                <a:solidFill>
                  <a:srgbClr val="CCCCCC"/>
                </a:solidFill>
                <a:effectLst/>
                <a:latin typeface="Consolas" panose="020B0609020204030204" pitchFamily="49" charset="0"/>
              </a:rPr>
              <a:t>=</a:t>
            </a:r>
            <a:r>
              <a:rPr lang="en-US" sz="1600" b="0" dirty="0">
                <a:ln>
                  <a:solidFill>
                    <a:schemeClr val="tx1"/>
                  </a:solidFill>
                </a:ln>
                <a:solidFill>
                  <a:srgbClr val="CE9178"/>
                </a:solidFill>
                <a:effectLst/>
                <a:latin typeface="Consolas" panose="020B0609020204030204" pitchFamily="49" charset="0"/>
              </a:rPr>
              <a:t>"World Health Organization"</a:t>
            </a:r>
            <a:r>
              <a:rPr lang="en-US" sz="1600" b="0" dirty="0">
                <a:ln>
                  <a:solidFill>
                    <a:schemeClr val="tx1"/>
                  </a:solidFill>
                </a:ln>
                <a:solidFill>
                  <a:srgbClr val="808080"/>
                </a:solidFill>
                <a:effectLst/>
                <a:latin typeface="Consolas" panose="020B0609020204030204" pitchFamily="49" charset="0"/>
              </a:rPr>
              <a:t>&gt;</a:t>
            </a:r>
            <a:r>
              <a:rPr lang="en-US" sz="1600" b="0" dirty="0">
                <a:ln>
                  <a:solidFill>
                    <a:schemeClr val="tx1"/>
                  </a:solidFill>
                </a:ln>
                <a:solidFill>
                  <a:srgbClr val="CCCCCC"/>
                </a:solidFill>
                <a:effectLst/>
                <a:latin typeface="Consolas" panose="020B0609020204030204" pitchFamily="49" charset="0"/>
              </a:rPr>
              <a:t>WHO</a:t>
            </a:r>
            <a:r>
              <a:rPr lang="en-US" sz="1600" b="0" dirty="0">
                <a:ln>
                  <a:solidFill>
                    <a:schemeClr val="tx1"/>
                  </a:solidFill>
                </a:ln>
                <a:solidFill>
                  <a:srgbClr val="808080"/>
                </a:solidFill>
                <a:effectLst/>
                <a:latin typeface="Consolas" panose="020B0609020204030204" pitchFamily="49" charset="0"/>
              </a:rPr>
              <a:t>&lt;/</a:t>
            </a:r>
            <a:r>
              <a:rPr lang="en-US" sz="1600" b="0" dirty="0" err="1">
                <a:ln>
                  <a:solidFill>
                    <a:schemeClr val="tx1"/>
                  </a:solidFill>
                </a:ln>
                <a:solidFill>
                  <a:srgbClr val="569CD6"/>
                </a:solidFill>
                <a:effectLst/>
                <a:latin typeface="Consolas" panose="020B0609020204030204" pitchFamily="49" charset="0"/>
              </a:rPr>
              <a:t>abbr</a:t>
            </a:r>
            <a:r>
              <a:rPr lang="en-US" sz="1600" b="0" dirty="0">
                <a:ln>
                  <a:solidFill>
                    <a:schemeClr val="tx1"/>
                  </a:solidFill>
                </a:ln>
                <a:solidFill>
                  <a:srgbClr val="808080"/>
                </a:solidFill>
                <a:effectLst/>
                <a:latin typeface="Consolas" panose="020B0609020204030204" pitchFamily="49" charset="0"/>
              </a:rPr>
              <a:t>&gt;</a:t>
            </a:r>
            <a:r>
              <a:rPr lang="en-US" sz="1600" b="0" dirty="0">
                <a:ln>
                  <a:solidFill>
                    <a:schemeClr val="tx1"/>
                  </a:solidFill>
                </a:ln>
                <a:solidFill>
                  <a:srgbClr val="CCCCCC"/>
                </a:solidFill>
                <a:effectLst/>
                <a:latin typeface="Consolas" panose="020B0609020204030204" pitchFamily="49" charset="0"/>
              </a:rPr>
              <a:t> was founded in 1948.</a:t>
            </a: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p</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br>
              <a:rPr lang="en-US" sz="1600" b="0" dirty="0">
                <a:ln>
                  <a:solidFill>
                    <a:schemeClr val="tx1"/>
                  </a:solidFill>
                </a:ln>
                <a:solidFill>
                  <a:srgbClr val="CCCCCC"/>
                </a:solidFill>
                <a:effectLst/>
                <a:latin typeface="Consolas" panose="020B0609020204030204" pitchFamily="49" charset="0"/>
              </a:rPr>
            </a:b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p</a:t>
            </a:r>
            <a:r>
              <a:rPr lang="en-US" sz="1600" b="0" dirty="0">
                <a:ln>
                  <a:solidFill>
                    <a:schemeClr val="tx1"/>
                  </a:solidFill>
                </a:ln>
                <a:solidFill>
                  <a:srgbClr val="808080"/>
                </a:solidFill>
                <a:effectLst/>
                <a:latin typeface="Consolas" panose="020B0609020204030204" pitchFamily="49" charset="0"/>
              </a:rPr>
              <a:t>&gt;</a:t>
            </a:r>
            <a:r>
              <a:rPr lang="en-US" sz="1600" b="0" dirty="0">
                <a:ln>
                  <a:solidFill>
                    <a:schemeClr val="tx1"/>
                  </a:solidFill>
                </a:ln>
                <a:solidFill>
                  <a:srgbClr val="CCCCCC"/>
                </a:solidFill>
                <a:effectLst/>
                <a:latin typeface="Consolas" panose="020B0609020204030204" pitchFamily="49" charset="0"/>
              </a:rPr>
              <a:t>Marking up abbreviations can give useful information to browsers, translation systems and search-engines.</a:t>
            </a: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p</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br>
              <a:rPr lang="en-US" sz="1600" b="0" dirty="0">
                <a:ln>
                  <a:solidFill>
                    <a:schemeClr val="tx1"/>
                  </a:solidFill>
                </a:ln>
                <a:solidFill>
                  <a:srgbClr val="CCCCCC"/>
                </a:solidFill>
                <a:effectLst/>
                <a:latin typeface="Consolas" panose="020B0609020204030204" pitchFamily="49" charset="0"/>
              </a:rPr>
            </a:b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body</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html</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26478683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5AEE496-B765-EEB0-B352-4901F99477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39BAA56-F413-E876-E485-772F9CC69996}"/>
              </a:ext>
            </a:extLst>
          </p:cNvPr>
          <p:cNvSpPr>
            <a:spLocks noGrp="1"/>
          </p:cNvSpPr>
          <p:nvPr>
            <p:ph type="sldNum" sz="quarter" idx="12"/>
          </p:nvPr>
        </p:nvSpPr>
        <p:spPr/>
        <p:txBody>
          <a:bodyPr/>
          <a:lstStyle/>
          <a:p>
            <a:fld id="{9A74A80C-5778-49E5-A000-7BF9B366B601}" type="slidenum">
              <a:rPr lang="en-US" smtClean="0"/>
              <a:t>51</a:t>
            </a:fld>
            <a:endParaRPr lang="en-US"/>
          </a:p>
        </p:txBody>
      </p:sp>
      <p:pic>
        <p:nvPicPr>
          <p:cNvPr id="6" name="Picture 5">
            <a:extLst>
              <a:ext uri="{FF2B5EF4-FFF2-40B4-BE49-F238E27FC236}">
                <a16:creationId xmlns:a16="http://schemas.microsoft.com/office/drawing/2014/main" id="{427B87FE-257C-1A6F-77F6-99F7E925A104}"/>
              </a:ext>
            </a:extLst>
          </p:cNvPr>
          <p:cNvPicPr>
            <a:picLocks noChangeAspect="1"/>
          </p:cNvPicPr>
          <p:nvPr/>
        </p:nvPicPr>
        <p:blipFill>
          <a:blip r:embed="rId2"/>
          <a:stretch>
            <a:fillRect/>
          </a:stretch>
        </p:blipFill>
        <p:spPr>
          <a:xfrm>
            <a:off x="1257300" y="604838"/>
            <a:ext cx="7867650" cy="5572125"/>
          </a:xfrm>
          <a:prstGeom prst="rect">
            <a:avLst/>
          </a:prstGeom>
        </p:spPr>
      </p:pic>
    </p:spTree>
    <p:extLst>
      <p:ext uri="{BB962C8B-B14F-4D97-AF65-F5344CB8AC3E}">
        <p14:creationId xmlns:p14="http://schemas.microsoft.com/office/powerpoint/2010/main" val="16092277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9F92-1873-9176-0567-FDD955B67D7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0A106B-D095-104A-F02A-4363ADA09587}"/>
              </a:ext>
            </a:extLst>
          </p:cNvPr>
          <p:cNvSpPr>
            <a:spLocks noGrp="1"/>
          </p:cNvSpPr>
          <p:nvPr>
            <p:ph idx="1"/>
          </p:nvPr>
        </p:nvSpPr>
        <p:spPr/>
        <p:txBody>
          <a:bodyPr>
            <a:normAutofit lnSpcReduction="10000"/>
          </a:bodyPr>
          <a:lstStyle/>
          <a:p>
            <a:pPr algn="l"/>
            <a:r>
              <a:rPr lang="en-US" b="0" i="0" dirty="0">
                <a:solidFill>
                  <a:srgbClr val="000000"/>
                </a:solidFill>
                <a:effectLst/>
                <a:latin typeface="Segoe UI" panose="020B0502040204020203" pitchFamily="34" charset="0"/>
              </a:rPr>
              <a:t>Example</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FF0000"/>
                </a:solidFill>
                <a:effectLst/>
                <a:latin typeface="Consolas" panose="020B0609020204030204" pitchFamily="49" charset="0"/>
              </a:rPr>
              <a:t> style</a:t>
            </a:r>
            <a:r>
              <a:rPr lang="en-US" b="0" i="0" dirty="0">
                <a:solidFill>
                  <a:srgbClr val="0000CD"/>
                </a:solidFill>
                <a:effectLst/>
                <a:latin typeface="Consolas" panose="020B0609020204030204" pitchFamily="49" charset="0"/>
              </a:rPr>
              <a:t>="</a:t>
            </a:r>
            <a:r>
              <a:rPr lang="en-US" b="0" i="0" dirty="0" err="1">
                <a:solidFill>
                  <a:srgbClr val="0000CD"/>
                </a:solidFill>
                <a:effectLst/>
                <a:latin typeface="Consolas" panose="020B0609020204030204" pitchFamily="49" charset="0"/>
              </a:rPr>
              <a:t>background-color:rgb</a:t>
            </a:r>
            <a:r>
              <a:rPr lang="en-US" b="0" i="0" dirty="0">
                <a:solidFill>
                  <a:srgbClr val="0000CD"/>
                </a:solidFill>
                <a:effectLst/>
                <a:latin typeface="Consolas" panose="020B0609020204030204" pitchFamily="49" charset="0"/>
              </a:rPr>
              <a:t>(255, 99, 71);"&gt;</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FF0000"/>
                </a:solidFill>
                <a:effectLst/>
                <a:latin typeface="Consolas" panose="020B0609020204030204" pitchFamily="49" charset="0"/>
              </a:rPr>
              <a:t> style</a:t>
            </a:r>
            <a:r>
              <a:rPr lang="en-US" b="0" i="0" dirty="0">
                <a:solidFill>
                  <a:srgbClr val="0000CD"/>
                </a:solidFill>
                <a:effectLst/>
                <a:latin typeface="Consolas" panose="020B0609020204030204" pitchFamily="49" charset="0"/>
              </a:rPr>
              <a:t>="background-color:</a:t>
            </a:r>
            <a:r>
              <a:rPr lang="en-US" b="0" i="0" dirty="0">
                <a:solidFill>
                  <a:srgbClr val="0000CD"/>
                </a:solidFill>
                <a:effectLst/>
                <a:highlight>
                  <a:srgbClr val="FFFF00"/>
                </a:highlight>
                <a:latin typeface="Consolas" panose="020B0609020204030204" pitchFamily="49" charset="0"/>
              </a:rPr>
              <a:t>#ff6347</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FF0000"/>
                </a:solidFill>
                <a:effectLst/>
                <a:latin typeface="Consolas" panose="020B0609020204030204" pitchFamily="49" charset="0"/>
              </a:rPr>
              <a:t> style</a:t>
            </a:r>
            <a:r>
              <a:rPr lang="en-US" b="0" i="0" dirty="0">
                <a:solidFill>
                  <a:srgbClr val="0000CD"/>
                </a:solidFill>
                <a:effectLst/>
                <a:latin typeface="Consolas" panose="020B0609020204030204" pitchFamily="49" charset="0"/>
              </a:rPr>
              <a:t>="</a:t>
            </a:r>
            <a:r>
              <a:rPr lang="en-US" b="0" i="0" dirty="0" err="1">
                <a:solidFill>
                  <a:srgbClr val="0000CD"/>
                </a:solidFill>
                <a:effectLst/>
                <a:latin typeface="Consolas" panose="020B0609020204030204" pitchFamily="49" charset="0"/>
              </a:rPr>
              <a:t>background-color:hsl</a:t>
            </a:r>
            <a:r>
              <a:rPr lang="en-US" b="0" i="0" dirty="0">
                <a:solidFill>
                  <a:srgbClr val="0000CD"/>
                </a:solidFill>
                <a:effectLst/>
                <a:latin typeface="Consolas" panose="020B0609020204030204" pitchFamily="49" charset="0"/>
              </a:rPr>
              <a:t>(9, 100%, 64%);"&gt;</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FF0000"/>
                </a:solidFill>
                <a:effectLst/>
                <a:latin typeface="Consolas" panose="020B0609020204030204" pitchFamily="49" charset="0"/>
              </a:rPr>
              <a:t> style</a:t>
            </a:r>
            <a:r>
              <a:rPr lang="en-US" b="0" i="0" dirty="0">
                <a:solidFill>
                  <a:srgbClr val="0000CD"/>
                </a:solidFill>
                <a:effectLst/>
                <a:latin typeface="Consolas" panose="020B0609020204030204" pitchFamily="49" charset="0"/>
              </a:rPr>
              <a:t>="</a:t>
            </a:r>
            <a:r>
              <a:rPr lang="en-US" b="0" i="0" dirty="0" err="1">
                <a:solidFill>
                  <a:srgbClr val="0000CD"/>
                </a:solidFill>
                <a:effectLst/>
                <a:latin typeface="Consolas" panose="020B0609020204030204" pitchFamily="49" charset="0"/>
              </a:rPr>
              <a:t>background-color:</a:t>
            </a:r>
            <a:r>
              <a:rPr lang="en-US" b="0" i="0" dirty="0" err="1">
                <a:solidFill>
                  <a:srgbClr val="0000CD"/>
                </a:solidFill>
                <a:effectLst/>
                <a:highlight>
                  <a:srgbClr val="FFFF00"/>
                </a:highlight>
                <a:latin typeface="Consolas" panose="020B0609020204030204" pitchFamily="49" charset="0"/>
              </a:rPr>
              <a:t>rgba</a:t>
            </a:r>
            <a:r>
              <a:rPr lang="en-US" b="0" i="0" dirty="0">
                <a:solidFill>
                  <a:srgbClr val="0000CD"/>
                </a:solidFill>
                <a:effectLst/>
                <a:highlight>
                  <a:srgbClr val="FFFF00"/>
                </a:highlight>
                <a:latin typeface="Consolas" panose="020B0609020204030204" pitchFamily="49" charset="0"/>
              </a:rPr>
              <a:t>(255, 99, 71, 0.5)</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FF0000"/>
                </a:solidFill>
                <a:effectLst/>
                <a:latin typeface="Consolas" panose="020B0609020204030204" pitchFamily="49" charset="0"/>
              </a:rPr>
              <a:t> style</a:t>
            </a:r>
            <a:r>
              <a:rPr lang="en-US" b="0" i="0" dirty="0">
                <a:solidFill>
                  <a:srgbClr val="0000CD"/>
                </a:solidFill>
                <a:effectLst/>
                <a:latin typeface="Consolas" panose="020B0609020204030204" pitchFamily="49" charset="0"/>
              </a:rPr>
              <a:t>="</a:t>
            </a:r>
            <a:r>
              <a:rPr lang="en-US" b="0" i="0" dirty="0" err="1">
                <a:solidFill>
                  <a:srgbClr val="0000CD"/>
                </a:solidFill>
                <a:effectLst/>
                <a:latin typeface="Consolas" panose="020B0609020204030204" pitchFamily="49" charset="0"/>
              </a:rPr>
              <a:t>background-color:hsla</a:t>
            </a:r>
            <a:r>
              <a:rPr lang="en-US" b="0" i="0" dirty="0">
                <a:solidFill>
                  <a:srgbClr val="0000CD"/>
                </a:solidFill>
                <a:effectLst/>
                <a:latin typeface="Consolas" panose="020B0609020204030204" pitchFamily="49" charset="0"/>
              </a:rPr>
              <a:t>(9, 100%, 64%, 0.5);"&gt;</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0000CD"/>
                </a:solidFill>
                <a:effectLst/>
                <a:latin typeface="Consolas" panose="020B0609020204030204" pitchFamily="49" charset="0"/>
              </a:rPr>
              <a:t>&gt;</a:t>
            </a:r>
            <a:endParaRPr lang="en-US" b="0" i="0" dirty="0">
              <a:solidFill>
                <a:srgbClr val="000000"/>
              </a:solidFill>
              <a:effectLst/>
              <a:latin typeface="Consolas" panose="020B0609020204030204" pitchFamily="49" charset="0"/>
            </a:endParaRPr>
          </a:p>
          <a:p>
            <a:endParaRPr lang="en-US" dirty="0"/>
          </a:p>
        </p:txBody>
      </p:sp>
      <p:sp>
        <p:nvSpPr>
          <p:cNvPr id="4" name="Footer Placeholder 3">
            <a:extLst>
              <a:ext uri="{FF2B5EF4-FFF2-40B4-BE49-F238E27FC236}">
                <a16:creationId xmlns:a16="http://schemas.microsoft.com/office/drawing/2014/main" id="{9569B48C-363F-1967-BCC6-523D42DB00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62FC83-D266-1152-376F-1F3CEF4CEE2F}"/>
              </a:ext>
            </a:extLst>
          </p:cNvPr>
          <p:cNvSpPr>
            <a:spLocks noGrp="1"/>
          </p:cNvSpPr>
          <p:nvPr>
            <p:ph type="sldNum" sz="quarter" idx="12"/>
          </p:nvPr>
        </p:nvSpPr>
        <p:spPr/>
        <p:txBody>
          <a:bodyPr/>
          <a:lstStyle/>
          <a:p>
            <a:fld id="{9A74A80C-5778-49E5-A000-7BF9B366B601}" type="slidenum">
              <a:rPr lang="en-US" smtClean="0"/>
              <a:t>52</a:t>
            </a:fld>
            <a:endParaRPr lang="en-US"/>
          </a:p>
        </p:txBody>
      </p:sp>
    </p:spTree>
    <p:extLst>
      <p:ext uri="{BB962C8B-B14F-4D97-AF65-F5344CB8AC3E}">
        <p14:creationId xmlns:p14="http://schemas.microsoft.com/office/powerpoint/2010/main" val="8008697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81B9A-1683-6E8D-1EF9-62D5DA1064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FA8766E-B963-52E9-0A1F-21B02FC60B2A}"/>
              </a:ext>
            </a:extLst>
          </p:cNvPr>
          <p:cNvSpPr>
            <a:spLocks noGrp="1"/>
          </p:cNvSpPr>
          <p:nvPr>
            <p:ph idx="1"/>
          </p:nvPr>
        </p:nvSpPr>
        <p:spPr/>
        <p:txBody>
          <a:bodyPr>
            <a:normAutofit fontScale="70000" lnSpcReduction="20000"/>
          </a:bodyPr>
          <a:lstStyle/>
          <a:p>
            <a:pPr algn="l"/>
            <a:r>
              <a:rPr lang="en-US" b="0" i="0" dirty="0">
                <a:solidFill>
                  <a:srgbClr val="000000"/>
                </a:solidFill>
                <a:effectLst/>
                <a:latin typeface="Segoe UI" panose="020B0502040204020203" pitchFamily="34" charset="0"/>
              </a:rPr>
              <a:t>RGB Color Values</a:t>
            </a:r>
          </a:p>
          <a:p>
            <a:pPr algn="l"/>
            <a:r>
              <a:rPr lang="en-US" b="0" i="0" dirty="0">
                <a:solidFill>
                  <a:srgbClr val="000000"/>
                </a:solidFill>
                <a:effectLst/>
                <a:latin typeface="Verdana" panose="020B0604030504040204" pitchFamily="34" charset="0"/>
              </a:rPr>
              <a:t>In HTML, a color can be specified as an RGB value, using this formula:</a:t>
            </a:r>
          </a:p>
          <a:p>
            <a:pPr algn="l"/>
            <a:r>
              <a:rPr lang="en-US" b="1" i="0" dirty="0" err="1">
                <a:solidFill>
                  <a:srgbClr val="000000"/>
                </a:solidFill>
                <a:effectLst/>
                <a:highlight>
                  <a:srgbClr val="FFFF00"/>
                </a:highlight>
                <a:latin typeface="Consolas" panose="020B0609020204030204" pitchFamily="49" charset="0"/>
              </a:rPr>
              <a:t>rgb</a:t>
            </a:r>
            <a:r>
              <a:rPr lang="en-US" b="1" i="0" dirty="0">
                <a:solidFill>
                  <a:srgbClr val="000000"/>
                </a:solidFill>
                <a:effectLst/>
                <a:highlight>
                  <a:srgbClr val="FFFF00"/>
                </a:highlight>
                <a:latin typeface="Consolas" panose="020B0609020204030204" pitchFamily="49" charset="0"/>
              </a:rPr>
              <a:t>(</a:t>
            </a:r>
            <a:r>
              <a:rPr lang="en-US" b="1" i="1" dirty="0">
                <a:solidFill>
                  <a:srgbClr val="000000"/>
                </a:solidFill>
                <a:effectLst/>
                <a:highlight>
                  <a:srgbClr val="FFFF00"/>
                </a:highlight>
                <a:latin typeface="Consolas" panose="020B0609020204030204" pitchFamily="49" charset="0"/>
              </a:rPr>
              <a:t>red,</a:t>
            </a:r>
            <a:r>
              <a:rPr lang="en-US" b="1" i="0" dirty="0">
                <a:solidFill>
                  <a:srgbClr val="000000"/>
                </a:solidFill>
                <a:effectLst/>
                <a:highlight>
                  <a:srgbClr val="FFFF00"/>
                </a:highlight>
                <a:latin typeface="Consolas" panose="020B0609020204030204" pitchFamily="49" charset="0"/>
              </a:rPr>
              <a:t> </a:t>
            </a:r>
            <a:r>
              <a:rPr lang="en-US" b="1" i="1" dirty="0">
                <a:solidFill>
                  <a:srgbClr val="000000"/>
                </a:solidFill>
                <a:effectLst/>
                <a:highlight>
                  <a:srgbClr val="FFFF00"/>
                </a:highlight>
                <a:latin typeface="Consolas" panose="020B0609020204030204" pitchFamily="49" charset="0"/>
              </a:rPr>
              <a:t>green</a:t>
            </a:r>
            <a:r>
              <a:rPr lang="en-US" b="1" i="0" dirty="0">
                <a:solidFill>
                  <a:srgbClr val="000000"/>
                </a:solidFill>
                <a:effectLst/>
                <a:highlight>
                  <a:srgbClr val="FFFF00"/>
                </a:highlight>
                <a:latin typeface="Consolas" panose="020B0609020204030204" pitchFamily="49" charset="0"/>
              </a:rPr>
              <a:t>, </a:t>
            </a:r>
            <a:r>
              <a:rPr lang="en-US" b="1" i="1" dirty="0">
                <a:solidFill>
                  <a:srgbClr val="000000"/>
                </a:solidFill>
                <a:effectLst/>
                <a:highlight>
                  <a:srgbClr val="FFFF00"/>
                </a:highlight>
                <a:latin typeface="Consolas" panose="020B0609020204030204" pitchFamily="49" charset="0"/>
              </a:rPr>
              <a:t>blue</a:t>
            </a:r>
            <a:r>
              <a:rPr lang="en-US" b="1" i="0" dirty="0">
                <a:solidFill>
                  <a:srgbClr val="000000"/>
                </a:solidFill>
                <a:effectLst/>
                <a:highlight>
                  <a:srgbClr val="FFFF00"/>
                </a:highlight>
                <a:latin typeface="Consolas" panose="020B0609020204030204" pitchFamily="49" charset="0"/>
              </a:rPr>
              <a:t>)</a:t>
            </a:r>
          </a:p>
          <a:p>
            <a:pPr algn="l"/>
            <a:r>
              <a:rPr lang="en-US" b="0" i="0" dirty="0">
                <a:solidFill>
                  <a:srgbClr val="000000"/>
                </a:solidFill>
                <a:effectLst/>
                <a:latin typeface="Verdana" panose="020B0604030504040204" pitchFamily="34" charset="0"/>
              </a:rPr>
              <a:t>Each parameter (red, green, and blue) defines the intensity of the color with a value between 0 and 255.</a:t>
            </a:r>
          </a:p>
          <a:p>
            <a:pPr algn="l"/>
            <a:r>
              <a:rPr lang="en-US" b="0" i="0" dirty="0">
                <a:solidFill>
                  <a:srgbClr val="000000"/>
                </a:solidFill>
                <a:effectLst/>
                <a:latin typeface="Verdana" panose="020B0604030504040204" pitchFamily="34" charset="0"/>
              </a:rPr>
              <a:t>This means that there are </a:t>
            </a:r>
            <a:r>
              <a:rPr lang="en-US" b="0" i="0" dirty="0">
                <a:solidFill>
                  <a:srgbClr val="000000"/>
                </a:solidFill>
                <a:effectLst/>
                <a:highlight>
                  <a:srgbClr val="FFFF00"/>
                </a:highlight>
                <a:latin typeface="Verdana" panose="020B0604030504040204" pitchFamily="34" charset="0"/>
              </a:rPr>
              <a:t>256 x 256 x 256 = 16777216 possible colors</a:t>
            </a:r>
            <a:r>
              <a:rPr lang="en-US" b="0" i="0" dirty="0">
                <a:solidFill>
                  <a:srgbClr val="000000"/>
                </a:solidFill>
                <a:effectLst/>
                <a:latin typeface="Verdana" panose="020B0604030504040204" pitchFamily="34" charset="0"/>
              </a:rPr>
              <a:t>!</a:t>
            </a:r>
          </a:p>
          <a:p>
            <a:pPr algn="l"/>
            <a:r>
              <a:rPr lang="en-US" b="0" i="0" dirty="0">
                <a:solidFill>
                  <a:srgbClr val="000000"/>
                </a:solidFill>
                <a:effectLst/>
                <a:latin typeface="Verdana" panose="020B0604030504040204" pitchFamily="34" charset="0"/>
              </a:rPr>
              <a:t>For example, </a:t>
            </a:r>
            <a:r>
              <a:rPr lang="en-US" b="0" i="0" dirty="0" err="1">
                <a:solidFill>
                  <a:srgbClr val="000000"/>
                </a:solidFill>
                <a:effectLst/>
                <a:latin typeface="Verdana" panose="020B0604030504040204" pitchFamily="34" charset="0"/>
              </a:rPr>
              <a:t>rgb</a:t>
            </a:r>
            <a:r>
              <a:rPr lang="en-US" b="0" i="0" dirty="0">
                <a:solidFill>
                  <a:srgbClr val="000000"/>
                </a:solidFill>
                <a:effectLst/>
                <a:latin typeface="Verdana" panose="020B0604030504040204" pitchFamily="34" charset="0"/>
              </a:rPr>
              <a:t>(255, 0, 0) is displayed as red, because red is set to its highest value (255), and the other two (green and blue) are set to 0.</a:t>
            </a:r>
          </a:p>
          <a:p>
            <a:pPr algn="l"/>
            <a:r>
              <a:rPr lang="en-US" b="0" i="0" dirty="0">
                <a:solidFill>
                  <a:srgbClr val="000000"/>
                </a:solidFill>
                <a:effectLst/>
                <a:latin typeface="Verdana" panose="020B0604030504040204" pitchFamily="34" charset="0"/>
              </a:rPr>
              <a:t>Another example, </a:t>
            </a:r>
            <a:r>
              <a:rPr lang="en-US" b="0" i="0" dirty="0" err="1">
                <a:solidFill>
                  <a:srgbClr val="000000"/>
                </a:solidFill>
                <a:effectLst/>
                <a:latin typeface="Verdana" panose="020B0604030504040204" pitchFamily="34" charset="0"/>
              </a:rPr>
              <a:t>rgb</a:t>
            </a:r>
            <a:r>
              <a:rPr lang="en-US" b="0" i="0" dirty="0">
                <a:solidFill>
                  <a:srgbClr val="000000"/>
                </a:solidFill>
                <a:effectLst/>
                <a:latin typeface="Verdana" panose="020B0604030504040204" pitchFamily="34" charset="0"/>
              </a:rPr>
              <a:t>(0, 255, 0) is displayed as green, because green </a:t>
            </a:r>
            <a:r>
              <a:rPr lang="en-US" b="0" i="0" dirty="0">
                <a:solidFill>
                  <a:srgbClr val="000000"/>
                </a:solidFill>
                <a:effectLst/>
                <a:highlight>
                  <a:srgbClr val="FFFF00"/>
                </a:highlight>
                <a:latin typeface="Verdana" panose="020B0604030504040204" pitchFamily="34" charset="0"/>
              </a:rPr>
              <a:t>is set to its highest value</a:t>
            </a:r>
            <a:r>
              <a:rPr lang="en-US" b="0" i="0" dirty="0">
                <a:solidFill>
                  <a:srgbClr val="000000"/>
                </a:solidFill>
                <a:effectLst/>
                <a:latin typeface="Verdana" panose="020B0604030504040204" pitchFamily="34" charset="0"/>
              </a:rPr>
              <a:t> (255), and the other two (red and blue) are set to 0.</a:t>
            </a:r>
          </a:p>
          <a:p>
            <a:pPr algn="l"/>
            <a:r>
              <a:rPr lang="en-US" b="0" i="0" dirty="0">
                <a:solidFill>
                  <a:srgbClr val="000000"/>
                </a:solidFill>
                <a:effectLst/>
                <a:latin typeface="Verdana" panose="020B0604030504040204" pitchFamily="34" charset="0"/>
              </a:rPr>
              <a:t>To display black, set all color parameters to 0, like this: </a:t>
            </a:r>
            <a:r>
              <a:rPr lang="en-US" b="0" i="0" dirty="0" err="1">
                <a:solidFill>
                  <a:srgbClr val="000000"/>
                </a:solidFill>
                <a:effectLst/>
                <a:latin typeface="Verdana" panose="020B0604030504040204" pitchFamily="34" charset="0"/>
              </a:rPr>
              <a:t>rgb</a:t>
            </a:r>
            <a:r>
              <a:rPr lang="en-US" b="0" i="0" dirty="0">
                <a:solidFill>
                  <a:srgbClr val="000000"/>
                </a:solidFill>
                <a:effectLst/>
                <a:latin typeface="Verdana" panose="020B0604030504040204" pitchFamily="34" charset="0"/>
              </a:rPr>
              <a:t>(0, 0, 0).</a:t>
            </a:r>
          </a:p>
          <a:p>
            <a:pPr algn="l"/>
            <a:r>
              <a:rPr lang="en-US" b="0" i="0" dirty="0">
                <a:solidFill>
                  <a:srgbClr val="000000"/>
                </a:solidFill>
                <a:effectLst/>
                <a:latin typeface="Verdana" panose="020B0604030504040204" pitchFamily="34" charset="0"/>
              </a:rPr>
              <a:t>To display white, set all color parameters to 255, like this: </a:t>
            </a:r>
            <a:r>
              <a:rPr lang="en-US" b="0" i="0" dirty="0" err="1">
                <a:solidFill>
                  <a:srgbClr val="000000"/>
                </a:solidFill>
                <a:effectLst/>
                <a:latin typeface="Verdana" panose="020B0604030504040204" pitchFamily="34" charset="0"/>
              </a:rPr>
              <a:t>rgb</a:t>
            </a:r>
            <a:r>
              <a:rPr lang="en-US" b="0" i="0" dirty="0">
                <a:solidFill>
                  <a:srgbClr val="000000"/>
                </a:solidFill>
                <a:effectLst/>
                <a:latin typeface="Verdana" panose="020B0604030504040204" pitchFamily="34" charset="0"/>
              </a:rPr>
              <a:t>(255, 255, 255).</a:t>
            </a:r>
          </a:p>
          <a:p>
            <a:pPr algn="l"/>
            <a:r>
              <a:rPr lang="en-US" b="0" i="0" dirty="0">
                <a:solidFill>
                  <a:srgbClr val="000000"/>
                </a:solidFill>
                <a:effectLst/>
                <a:latin typeface="Verdana" panose="020B0604030504040204" pitchFamily="34" charset="0"/>
              </a:rPr>
              <a:t>Experiment by mixing the RGB values below:</a:t>
            </a:r>
          </a:p>
          <a:p>
            <a:endParaRPr lang="en-US" dirty="0"/>
          </a:p>
        </p:txBody>
      </p:sp>
      <p:sp>
        <p:nvSpPr>
          <p:cNvPr id="4" name="Footer Placeholder 3">
            <a:extLst>
              <a:ext uri="{FF2B5EF4-FFF2-40B4-BE49-F238E27FC236}">
                <a16:creationId xmlns:a16="http://schemas.microsoft.com/office/drawing/2014/main" id="{BE442307-EACA-52A6-6984-F29D778780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5CDB7A4-79FC-6E01-791C-4ED69527CE29}"/>
              </a:ext>
            </a:extLst>
          </p:cNvPr>
          <p:cNvSpPr>
            <a:spLocks noGrp="1"/>
          </p:cNvSpPr>
          <p:nvPr>
            <p:ph type="sldNum" sz="quarter" idx="12"/>
          </p:nvPr>
        </p:nvSpPr>
        <p:spPr/>
        <p:txBody>
          <a:bodyPr/>
          <a:lstStyle/>
          <a:p>
            <a:fld id="{9A74A80C-5778-49E5-A000-7BF9B366B601}" type="slidenum">
              <a:rPr lang="en-US" smtClean="0"/>
              <a:t>53</a:t>
            </a:fld>
            <a:endParaRPr lang="en-US"/>
          </a:p>
        </p:txBody>
      </p:sp>
    </p:spTree>
    <p:extLst>
      <p:ext uri="{BB962C8B-B14F-4D97-AF65-F5344CB8AC3E}">
        <p14:creationId xmlns:p14="http://schemas.microsoft.com/office/powerpoint/2010/main" val="7641346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394AA-483F-FF7A-E854-B6428F8F69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80A799B-C598-C72C-2E1C-179BF2C5211C}"/>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4E70BF39-F6A7-6B33-8BB4-1D15D336CA18}"/>
              </a:ext>
            </a:extLst>
          </p:cNvPr>
          <p:cNvPicPr>
            <a:picLocks noChangeAspect="1"/>
          </p:cNvPicPr>
          <p:nvPr/>
        </p:nvPicPr>
        <p:blipFill>
          <a:blip r:embed="rId2"/>
          <a:stretch>
            <a:fillRect/>
          </a:stretch>
        </p:blipFill>
        <p:spPr>
          <a:xfrm>
            <a:off x="838200" y="136525"/>
            <a:ext cx="7496175" cy="6496050"/>
          </a:xfrm>
          <a:prstGeom prst="rect">
            <a:avLst/>
          </a:prstGeom>
        </p:spPr>
      </p:pic>
      <p:sp>
        <p:nvSpPr>
          <p:cNvPr id="4" name="Footer Placeholder 3">
            <a:extLst>
              <a:ext uri="{FF2B5EF4-FFF2-40B4-BE49-F238E27FC236}">
                <a16:creationId xmlns:a16="http://schemas.microsoft.com/office/drawing/2014/main" id="{10252A5A-5F26-3AAF-26C2-5F8200AD72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7624EE-C83B-A4FA-2222-3E9E4F04D422}"/>
              </a:ext>
            </a:extLst>
          </p:cNvPr>
          <p:cNvSpPr>
            <a:spLocks noGrp="1"/>
          </p:cNvSpPr>
          <p:nvPr>
            <p:ph type="sldNum" sz="quarter" idx="12"/>
          </p:nvPr>
        </p:nvSpPr>
        <p:spPr/>
        <p:txBody>
          <a:bodyPr/>
          <a:lstStyle/>
          <a:p>
            <a:fld id="{9A74A80C-5778-49E5-A000-7BF9B366B601}" type="slidenum">
              <a:rPr lang="en-US" smtClean="0"/>
              <a:t>54</a:t>
            </a:fld>
            <a:endParaRPr lang="en-US"/>
          </a:p>
        </p:txBody>
      </p:sp>
    </p:spTree>
    <p:extLst>
      <p:ext uri="{BB962C8B-B14F-4D97-AF65-F5344CB8AC3E}">
        <p14:creationId xmlns:p14="http://schemas.microsoft.com/office/powerpoint/2010/main" val="10138360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4A2EF89-28A6-2AE4-8DB2-265DA4F4E10B}"/>
              </a:ext>
            </a:extLst>
          </p:cNvPr>
          <p:cNvPicPr>
            <a:picLocks noGrp="1" noChangeAspect="1"/>
          </p:cNvPicPr>
          <p:nvPr>
            <p:ph idx="1"/>
          </p:nvPr>
        </p:nvPicPr>
        <p:blipFill>
          <a:blip r:embed="rId2"/>
          <a:stretch>
            <a:fillRect/>
          </a:stretch>
        </p:blipFill>
        <p:spPr>
          <a:xfrm>
            <a:off x="800100" y="384896"/>
            <a:ext cx="8481977" cy="5792067"/>
          </a:xfrm>
        </p:spPr>
      </p:pic>
      <p:sp>
        <p:nvSpPr>
          <p:cNvPr id="3" name="Footer Placeholder 2">
            <a:extLst>
              <a:ext uri="{FF2B5EF4-FFF2-40B4-BE49-F238E27FC236}">
                <a16:creationId xmlns:a16="http://schemas.microsoft.com/office/drawing/2014/main" id="{9C9C58A6-EB19-02E1-B556-7C4E010A03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C3AAC8-FF3E-9CF4-41A6-45FE2767581A}"/>
              </a:ext>
            </a:extLst>
          </p:cNvPr>
          <p:cNvSpPr>
            <a:spLocks noGrp="1"/>
          </p:cNvSpPr>
          <p:nvPr>
            <p:ph type="sldNum" sz="quarter" idx="12"/>
          </p:nvPr>
        </p:nvSpPr>
        <p:spPr/>
        <p:txBody>
          <a:bodyPr/>
          <a:lstStyle/>
          <a:p>
            <a:fld id="{9A74A80C-5778-49E5-A000-7BF9B366B601}" type="slidenum">
              <a:rPr lang="en-US" smtClean="0"/>
              <a:t>55</a:t>
            </a:fld>
            <a:endParaRPr lang="en-US"/>
          </a:p>
        </p:txBody>
      </p:sp>
    </p:spTree>
    <p:extLst>
      <p:ext uri="{BB962C8B-B14F-4D97-AF65-F5344CB8AC3E}">
        <p14:creationId xmlns:p14="http://schemas.microsoft.com/office/powerpoint/2010/main" val="9004124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5AB9349-8686-6787-3A3E-3F2EE62D746A}"/>
              </a:ext>
            </a:extLst>
          </p:cNvPr>
          <p:cNvPicPr>
            <a:picLocks noGrp="1" noChangeAspect="1"/>
          </p:cNvPicPr>
          <p:nvPr>
            <p:ph idx="1"/>
          </p:nvPr>
        </p:nvPicPr>
        <p:blipFill>
          <a:blip r:embed="rId2"/>
          <a:stretch>
            <a:fillRect/>
          </a:stretch>
        </p:blipFill>
        <p:spPr>
          <a:xfrm>
            <a:off x="1651988" y="307251"/>
            <a:ext cx="8888024" cy="5882412"/>
          </a:xfrm>
        </p:spPr>
      </p:pic>
      <p:sp>
        <p:nvSpPr>
          <p:cNvPr id="3" name="Footer Placeholder 2">
            <a:extLst>
              <a:ext uri="{FF2B5EF4-FFF2-40B4-BE49-F238E27FC236}">
                <a16:creationId xmlns:a16="http://schemas.microsoft.com/office/drawing/2014/main" id="{E4CE9DA5-8E51-A05F-778F-B7730FD35F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0174FDB-99EC-DA14-77F6-A10593C97931}"/>
              </a:ext>
            </a:extLst>
          </p:cNvPr>
          <p:cNvSpPr>
            <a:spLocks noGrp="1"/>
          </p:cNvSpPr>
          <p:nvPr>
            <p:ph type="sldNum" sz="quarter" idx="12"/>
          </p:nvPr>
        </p:nvSpPr>
        <p:spPr/>
        <p:txBody>
          <a:bodyPr/>
          <a:lstStyle/>
          <a:p>
            <a:fld id="{9A74A80C-5778-49E5-A000-7BF9B366B601}" type="slidenum">
              <a:rPr lang="en-US" smtClean="0"/>
              <a:t>56</a:t>
            </a:fld>
            <a:endParaRPr lang="en-US"/>
          </a:p>
        </p:txBody>
      </p:sp>
    </p:spTree>
    <p:extLst>
      <p:ext uri="{BB962C8B-B14F-4D97-AF65-F5344CB8AC3E}">
        <p14:creationId xmlns:p14="http://schemas.microsoft.com/office/powerpoint/2010/main" val="36969692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BD0B89-CA3E-8966-1269-186EB15C64BF}"/>
              </a:ext>
            </a:extLst>
          </p:cNvPr>
          <p:cNvPicPr>
            <a:picLocks noChangeAspect="1"/>
          </p:cNvPicPr>
          <p:nvPr/>
        </p:nvPicPr>
        <p:blipFill>
          <a:blip r:embed="rId2"/>
          <a:stretch>
            <a:fillRect/>
          </a:stretch>
        </p:blipFill>
        <p:spPr>
          <a:xfrm>
            <a:off x="124951" y="736600"/>
            <a:ext cx="11559049" cy="5212080"/>
          </a:xfrm>
          <a:prstGeom prst="rect">
            <a:avLst/>
          </a:prstGeom>
        </p:spPr>
      </p:pic>
      <p:sp>
        <p:nvSpPr>
          <p:cNvPr id="4" name="Footer Placeholder 3">
            <a:extLst>
              <a:ext uri="{FF2B5EF4-FFF2-40B4-BE49-F238E27FC236}">
                <a16:creationId xmlns:a16="http://schemas.microsoft.com/office/drawing/2014/main" id="{8AF39C98-9D1E-60DA-C67C-70634D251C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2FDA7A-D23B-F5F9-51D1-F3E2B6F18633}"/>
              </a:ext>
            </a:extLst>
          </p:cNvPr>
          <p:cNvSpPr>
            <a:spLocks noGrp="1"/>
          </p:cNvSpPr>
          <p:nvPr>
            <p:ph type="sldNum" sz="quarter" idx="12"/>
          </p:nvPr>
        </p:nvSpPr>
        <p:spPr/>
        <p:txBody>
          <a:bodyPr/>
          <a:lstStyle/>
          <a:p>
            <a:fld id="{9A74A80C-5778-49E5-A000-7BF9B366B601}" type="slidenum">
              <a:rPr lang="en-US" smtClean="0"/>
              <a:t>57</a:t>
            </a:fld>
            <a:endParaRPr lang="en-US"/>
          </a:p>
        </p:txBody>
      </p:sp>
    </p:spTree>
    <p:extLst>
      <p:ext uri="{BB962C8B-B14F-4D97-AF65-F5344CB8AC3E}">
        <p14:creationId xmlns:p14="http://schemas.microsoft.com/office/powerpoint/2010/main" val="24153789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2F672-2939-F99D-0E66-EFE21861421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8F88169-57BA-AD6E-0FD3-299DB5474C79}"/>
              </a:ext>
            </a:extLst>
          </p:cNvPr>
          <p:cNvSpPr>
            <a:spLocks noGrp="1"/>
          </p:cNvSpPr>
          <p:nvPr>
            <p:ph idx="1"/>
          </p:nvPr>
        </p:nvSpPr>
        <p:spPr/>
        <p:txBody>
          <a:bodyPr>
            <a:normAutofit fontScale="77500" lnSpcReduction="20000"/>
          </a:bodyPr>
          <a:lstStyle/>
          <a:p>
            <a:pPr algn="l"/>
            <a:r>
              <a:rPr lang="en-US" b="0" i="0" dirty="0">
                <a:solidFill>
                  <a:srgbClr val="000000"/>
                </a:solidFill>
                <a:effectLst/>
                <a:latin typeface="Segoe UI" panose="020B0502040204020203" pitchFamily="34" charset="0"/>
              </a:rPr>
              <a:t>HEX Color Values</a:t>
            </a:r>
          </a:p>
          <a:p>
            <a:pPr algn="l"/>
            <a:r>
              <a:rPr lang="en-US" b="0" i="0" dirty="0">
                <a:solidFill>
                  <a:srgbClr val="000000"/>
                </a:solidFill>
                <a:effectLst/>
                <a:latin typeface="Verdana" panose="020B0604030504040204" pitchFamily="34" charset="0"/>
              </a:rPr>
              <a:t>In HTML, a color can be specified using a hexadecimal value in the form:</a:t>
            </a:r>
          </a:p>
          <a:p>
            <a:pPr algn="l"/>
            <a:r>
              <a:rPr lang="en-US" b="1" i="0" dirty="0">
                <a:solidFill>
                  <a:srgbClr val="000000"/>
                </a:solidFill>
                <a:effectLst/>
                <a:highlight>
                  <a:srgbClr val="FFFF00"/>
                </a:highlight>
                <a:latin typeface="Consolas" panose="020B0609020204030204" pitchFamily="49" charset="0"/>
              </a:rPr>
              <a:t>#</a:t>
            </a:r>
            <a:r>
              <a:rPr lang="en-US" b="1" i="1" dirty="0">
                <a:solidFill>
                  <a:srgbClr val="000000"/>
                </a:solidFill>
                <a:effectLst/>
                <a:highlight>
                  <a:srgbClr val="FFFF00"/>
                </a:highlight>
                <a:latin typeface="Consolas" panose="020B0609020204030204" pitchFamily="49" charset="0"/>
              </a:rPr>
              <a:t>rrggbb</a:t>
            </a:r>
            <a:endParaRPr lang="en-US" b="1" i="0" dirty="0">
              <a:solidFill>
                <a:srgbClr val="000000"/>
              </a:solidFill>
              <a:effectLst/>
              <a:highlight>
                <a:srgbClr val="FFFF00"/>
              </a:highlight>
              <a:latin typeface="Consolas" panose="020B0609020204030204" pitchFamily="49" charset="0"/>
            </a:endParaRPr>
          </a:p>
          <a:p>
            <a:pPr algn="l"/>
            <a:r>
              <a:rPr lang="en-US" b="0" i="0" dirty="0">
                <a:solidFill>
                  <a:srgbClr val="000000"/>
                </a:solidFill>
                <a:effectLst/>
                <a:latin typeface="Verdana" panose="020B0604030504040204" pitchFamily="34" charset="0"/>
              </a:rPr>
              <a:t>Where </a:t>
            </a:r>
            <a:r>
              <a:rPr lang="en-US" b="0" i="0" dirty="0" err="1">
                <a:solidFill>
                  <a:srgbClr val="000000"/>
                </a:solidFill>
                <a:effectLst/>
                <a:latin typeface="Verdana" panose="020B0604030504040204" pitchFamily="34" charset="0"/>
              </a:rPr>
              <a:t>rr</a:t>
            </a:r>
            <a:r>
              <a:rPr lang="en-US" b="0" i="0" dirty="0">
                <a:solidFill>
                  <a:srgbClr val="000000"/>
                </a:solidFill>
                <a:effectLst/>
                <a:latin typeface="Verdana" panose="020B0604030504040204" pitchFamily="34" charset="0"/>
              </a:rPr>
              <a:t> (red), gg (green) and bb (blue) are hexadecimal values between 00 and ff (same as decimal 0-255).</a:t>
            </a:r>
          </a:p>
          <a:p>
            <a:pPr algn="l"/>
            <a:r>
              <a:rPr lang="en-US" b="0" i="0" dirty="0">
                <a:solidFill>
                  <a:srgbClr val="000000"/>
                </a:solidFill>
                <a:effectLst/>
                <a:latin typeface="Verdana" panose="020B0604030504040204" pitchFamily="34" charset="0"/>
              </a:rPr>
              <a:t>For example, #ff0000 is displayed as red, because red is set to its highest value (ff), and the other two (green and blue) are set to 00.</a:t>
            </a:r>
          </a:p>
          <a:p>
            <a:pPr algn="l"/>
            <a:r>
              <a:rPr lang="en-US" b="0" i="0" dirty="0">
                <a:solidFill>
                  <a:srgbClr val="000000"/>
                </a:solidFill>
                <a:effectLst/>
                <a:latin typeface="Verdana" panose="020B0604030504040204" pitchFamily="34" charset="0"/>
              </a:rPr>
              <a:t>Another example, #00ff00 is displayed as green, because green is set to its highest value (ff), and the other two (red and blue) are set to 00.</a:t>
            </a:r>
          </a:p>
          <a:p>
            <a:pPr algn="l"/>
            <a:r>
              <a:rPr lang="en-US" b="0" i="0" dirty="0">
                <a:solidFill>
                  <a:srgbClr val="000000"/>
                </a:solidFill>
                <a:effectLst/>
                <a:latin typeface="Verdana" panose="020B0604030504040204" pitchFamily="34" charset="0"/>
              </a:rPr>
              <a:t>To display black, set all color parameters to 00, like this: #000000.</a:t>
            </a:r>
          </a:p>
          <a:p>
            <a:pPr algn="l"/>
            <a:r>
              <a:rPr lang="en-US" b="0" i="0" dirty="0">
                <a:solidFill>
                  <a:srgbClr val="000000"/>
                </a:solidFill>
                <a:effectLst/>
                <a:latin typeface="Verdana" panose="020B0604030504040204" pitchFamily="34" charset="0"/>
              </a:rPr>
              <a:t>To display white, set all color parameters to ff, like this: #ffffff.</a:t>
            </a:r>
          </a:p>
          <a:p>
            <a:pPr algn="l"/>
            <a:r>
              <a:rPr lang="en-US" b="0" i="0" dirty="0">
                <a:solidFill>
                  <a:srgbClr val="000000"/>
                </a:solidFill>
                <a:effectLst/>
                <a:latin typeface="Verdana" panose="020B0604030504040204" pitchFamily="34" charset="0"/>
              </a:rPr>
              <a:t>Experiment by mixing the HEX values below:</a:t>
            </a:r>
          </a:p>
          <a:p>
            <a:endParaRPr lang="en-US" dirty="0"/>
          </a:p>
        </p:txBody>
      </p:sp>
      <p:sp>
        <p:nvSpPr>
          <p:cNvPr id="4" name="Footer Placeholder 3">
            <a:extLst>
              <a:ext uri="{FF2B5EF4-FFF2-40B4-BE49-F238E27FC236}">
                <a16:creationId xmlns:a16="http://schemas.microsoft.com/office/drawing/2014/main" id="{9F469FBC-F914-CE42-60C0-B4C858E3613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DD364C3-EB00-14A5-A704-4B9ADB4A56F0}"/>
              </a:ext>
            </a:extLst>
          </p:cNvPr>
          <p:cNvSpPr>
            <a:spLocks noGrp="1"/>
          </p:cNvSpPr>
          <p:nvPr>
            <p:ph type="sldNum" sz="quarter" idx="12"/>
          </p:nvPr>
        </p:nvSpPr>
        <p:spPr/>
        <p:txBody>
          <a:bodyPr/>
          <a:lstStyle/>
          <a:p>
            <a:fld id="{9A74A80C-5778-49E5-A000-7BF9B366B601}" type="slidenum">
              <a:rPr lang="en-US" smtClean="0"/>
              <a:t>58</a:t>
            </a:fld>
            <a:endParaRPr lang="en-US"/>
          </a:p>
        </p:txBody>
      </p:sp>
    </p:spTree>
    <p:extLst>
      <p:ext uri="{BB962C8B-B14F-4D97-AF65-F5344CB8AC3E}">
        <p14:creationId xmlns:p14="http://schemas.microsoft.com/office/powerpoint/2010/main" val="39519544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8FBA8-BB22-7B4D-5E2A-83F2A674043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71058D7-0BB4-51DB-294B-BB9695533B9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01586C8-19BD-FF33-E618-733873F13DD0}"/>
              </a:ext>
            </a:extLst>
          </p:cNvPr>
          <p:cNvPicPr>
            <a:picLocks noChangeAspect="1"/>
          </p:cNvPicPr>
          <p:nvPr/>
        </p:nvPicPr>
        <p:blipFill>
          <a:blip r:embed="rId2"/>
          <a:stretch>
            <a:fillRect/>
          </a:stretch>
        </p:blipFill>
        <p:spPr>
          <a:xfrm>
            <a:off x="2205037" y="504825"/>
            <a:ext cx="7781925" cy="5848350"/>
          </a:xfrm>
          <a:prstGeom prst="rect">
            <a:avLst/>
          </a:prstGeom>
        </p:spPr>
      </p:pic>
      <p:sp>
        <p:nvSpPr>
          <p:cNvPr id="4" name="Footer Placeholder 3">
            <a:extLst>
              <a:ext uri="{FF2B5EF4-FFF2-40B4-BE49-F238E27FC236}">
                <a16:creationId xmlns:a16="http://schemas.microsoft.com/office/drawing/2014/main" id="{305AB705-9D4F-E738-C326-A847681BE6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BB64C3-39E1-2AF0-D661-779AF135C7FC}"/>
              </a:ext>
            </a:extLst>
          </p:cNvPr>
          <p:cNvSpPr>
            <a:spLocks noGrp="1"/>
          </p:cNvSpPr>
          <p:nvPr>
            <p:ph type="sldNum" sz="quarter" idx="12"/>
          </p:nvPr>
        </p:nvSpPr>
        <p:spPr/>
        <p:txBody>
          <a:bodyPr/>
          <a:lstStyle/>
          <a:p>
            <a:fld id="{9A74A80C-5778-49E5-A000-7BF9B366B601}" type="slidenum">
              <a:rPr lang="en-US" smtClean="0"/>
              <a:t>59</a:t>
            </a:fld>
            <a:endParaRPr lang="en-US"/>
          </a:p>
        </p:txBody>
      </p:sp>
    </p:spTree>
    <p:extLst>
      <p:ext uri="{BB962C8B-B14F-4D97-AF65-F5344CB8AC3E}">
        <p14:creationId xmlns:p14="http://schemas.microsoft.com/office/powerpoint/2010/main" val="2410518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7C27-044A-B7E5-F0AA-1CBF7E82D9F3}"/>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6BA8E70F-7CDE-F8BA-92CB-66ABC7AAB5C0}"/>
              </a:ext>
            </a:extLst>
          </p:cNvPr>
          <p:cNvSpPr>
            <a:spLocks noGrp="1" noChangeArrowheads="1"/>
          </p:cNvSpPr>
          <p:nvPr>
            <p:ph idx="1"/>
          </p:nvPr>
        </p:nvSpPr>
        <p:spPr bwMode="auto">
          <a:xfrm>
            <a:off x="838200" y="2261861"/>
            <a:ext cx="10312400" cy="265837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The &lt;!DOCTYPE&gt; Declaration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a:t>
            </a:r>
            <a:r>
              <a:rPr kumimoji="0" lang="en-US" altLang="en-US" sz="2000" b="0" i="0" u="none" strike="noStrike" cap="none" normalizeH="0" baseline="0" dirty="0">
                <a:ln>
                  <a:noFill/>
                </a:ln>
                <a:solidFill>
                  <a:srgbClr val="DC143C"/>
                </a:solidFill>
                <a:effectLst/>
                <a:latin typeface="Consolas" panose="020B0609020204030204" pitchFamily="49" charset="0"/>
              </a:rPr>
              <a:t>&lt;!DOCTYPE&gt;</a:t>
            </a:r>
            <a:r>
              <a:rPr kumimoji="0" lang="en-US" altLang="en-US" sz="2000" b="0" i="0" u="none" strike="noStrike" cap="none" normalizeH="0" baseline="0" dirty="0">
                <a:ln>
                  <a:noFill/>
                </a:ln>
                <a:solidFill>
                  <a:srgbClr val="000000"/>
                </a:solidFill>
                <a:effectLst/>
                <a:latin typeface="Verdana" panose="020B0604030504040204" pitchFamily="34" charset="0"/>
              </a:rPr>
              <a:t> declaration represents the document type, and helps browsers to display web pages correctly.</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It must only appear once, at the top of the page (before any HTML tags).</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a:t>
            </a:r>
            <a:r>
              <a:rPr kumimoji="0" lang="en-US" altLang="en-US" sz="2000" b="0" i="0" u="none" strike="noStrike" cap="none" normalizeH="0" baseline="0" dirty="0">
                <a:ln>
                  <a:noFill/>
                </a:ln>
                <a:solidFill>
                  <a:srgbClr val="DC143C"/>
                </a:solidFill>
                <a:effectLst/>
                <a:latin typeface="Consolas" panose="020B0609020204030204" pitchFamily="49" charset="0"/>
              </a:rPr>
              <a:t>&lt;!DOCTYPE&gt;</a:t>
            </a:r>
            <a:r>
              <a:rPr kumimoji="0" lang="en-US" altLang="en-US" sz="2000" b="0" i="0" u="none" strike="noStrike" cap="none" normalizeH="0" baseline="0" dirty="0">
                <a:ln>
                  <a:noFill/>
                </a:ln>
                <a:solidFill>
                  <a:srgbClr val="000000"/>
                </a:solidFill>
                <a:effectLst/>
                <a:latin typeface="Verdana" panose="020B0604030504040204" pitchFamily="34" charset="0"/>
              </a:rPr>
              <a:t> declaration is not case sensitive.</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a:t>
            </a:r>
            <a:r>
              <a:rPr kumimoji="0" lang="en-US" altLang="en-US" sz="2000" b="0" i="0" u="none" strike="noStrike" cap="none" normalizeH="0" baseline="0" dirty="0">
                <a:ln>
                  <a:noFill/>
                </a:ln>
                <a:solidFill>
                  <a:srgbClr val="DC143C"/>
                </a:solidFill>
                <a:effectLst/>
                <a:latin typeface="Consolas" panose="020B0609020204030204" pitchFamily="49" charset="0"/>
              </a:rPr>
              <a:t>&lt;!DOCTYPE&gt;</a:t>
            </a:r>
            <a:r>
              <a:rPr kumimoji="0" lang="en-US" altLang="en-US" sz="2000" b="0" i="0" u="none" strike="noStrike" cap="none" normalizeH="0" baseline="0" dirty="0">
                <a:ln>
                  <a:noFill/>
                </a:ln>
                <a:solidFill>
                  <a:srgbClr val="000000"/>
                </a:solidFill>
                <a:effectLst/>
                <a:latin typeface="Verdana" panose="020B0604030504040204" pitchFamily="34" charset="0"/>
              </a:rPr>
              <a:t> </a:t>
            </a:r>
            <a:r>
              <a:rPr kumimoji="0" lang="en-US" altLang="en-US" sz="2000" b="0" i="0" u="none" strike="noStrike" cap="none" normalizeH="0" baseline="0" dirty="0">
                <a:ln>
                  <a:noFill/>
                </a:ln>
                <a:solidFill>
                  <a:srgbClr val="000000"/>
                </a:solidFill>
                <a:effectLst/>
                <a:highlight>
                  <a:srgbClr val="FFFF00"/>
                </a:highlight>
                <a:latin typeface="Verdana" panose="020B0604030504040204" pitchFamily="34" charset="0"/>
              </a:rPr>
              <a:t>declaration for HTML5 </a:t>
            </a:r>
            <a:r>
              <a:rPr kumimoji="0" lang="en-US" altLang="en-US" sz="2000" b="0" i="0" u="none" strike="noStrike" cap="none" normalizeH="0" baseline="0" dirty="0">
                <a:ln>
                  <a:noFill/>
                </a:ln>
                <a:solidFill>
                  <a:srgbClr val="000000"/>
                </a:solidFill>
                <a:effectLst/>
                <a:latin typeface="Verdana" panose="020B0604030504040204" pitchFamily="34" charset="0"/>
              </a:rPr>
              <a:t>is:</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!DOCTYPE</a:t>
            </a:r>
            <a:r>
              <a:rPr kumimoji="0" lang="en-US" altLang="en-US" sz="2000" b="0" i="0" u="none" strike="noStrike" cap="none" normalizeH="0" baseline="0" dirty="0">
                <a:ln>
                  <a:noFill/>
                </a:ln>
                <a:solidFill>
                  <a:srgbClr val="FF0000"/>
                </a:solidFill>
                <a:effectLst/>
                <a:latin typeface="Consolas" panose="020B0609020204030204" pitchFamily="49" charset="0"/>
              </a:rPr>
              <a:t> html</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EF2460F6-0C3B-4FAE-90D3-19D38F13B0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BAC1282-0F87-4ED2-843D-F08F401CDA71}"/>
              </a:ext>
            </a:extLst>
          </p:cNvPr>
          <p:cNvSpPr>
            <a:spLocks noGrp="1"/>
          </p:cNvSpPr>
          <p:nvPr>
            <p:ph type="sldNum" sz="quarter" idx="12"/>
          </p:nvPr>
        </p:nvSpPr>
        <p:spPr/>
        <p:txBody>
          <a:bodyPr/>
          <a:lstStyle/>
          <a:p>
            <a:fld id="{9A74A80C-5778-49E5-A000-7BF9B366B601}" type="slidenum">
              <a:rPr lang="en-US" smtClean="0"/>
              <a:t>6</a:t>
            </a:fld>
            <a:endParaRPr lang="en-US"/>
          </a:p>
        </p:txBody>
      </p:sp>
    </p:spTree>
    <p:extLst>
      <p:ext uri="{BB962C8B-B14F-4D97-AF65-F5344CB8AC3E}">
        <p14:creationId xmlns:p14="http://schemas.microsoft.com/office/powerpoint/2010/main" val="40863187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0878CC-D72E-44BB-041F-2F9BA12CEB41}"/>
              </a:ext>
            </a:extLst>
          </p:cNvPr>
          <p:cNvPicPr>
            <a:picLocks noChangeAspect="1"/>
          </p:cNvPicPr>
          <p:nvPr/>
        </p:nvPicPr>
        <p:blipFill>
          <a:blip r:embed="rId2"/>
          <a:stretch>
            <a:fillRect/>
          </a:stretch>
        </p:blipFill>
        <p:spPr>
          <a:xfrm>
            <a:off x="676275" y="315912"/>
            <a:ext cx="8480425" cy="5976002"/>
          </a:xfrm>
          <a:prstGeom prst="rect">
            <a:avLst/>
          </a:prstGeom>
        </p:spPr>
      </p:pic>
      <p:sp>
        <p:nvSpPr>
          <p:cNvPr id="4" name="Footer Placeholder 3">
            <a:extLst>
              <a:ext uri="{FF2B5EF4-FFF2-40B4-BE49-F238E27FC236}">
                <a16:creationId xmlns:a16="http://schemas.microsoft.com/office/drawing/2014/main" id="{DCCEB22A-23B2-D8FC-0F36-917A71F72B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D8F393-E1A3-44DC-8B22-EA9FC703A5F9}"/>
              </a:ext>
            </a:extLst>
          </p:cNvPr>
          <p:cNvSpPr>
            <a:spLocks noGrp="1"/>
          </p:cNvSpPr>
          <p:nvPr>
            <p:ph type="sldNum" sz="quarter" idx="12"/>
          </p:nvPr>
        </p:nvSpPr>
        <p:spPr/>
        <p:txBody>
          <a:bodyPr/>
          <a:lstStyle/>
          <a:p>
            <a:fld id="{9A74A80C-5778-49E5-A000-7BF9B366B601}" type="slidenum">
              <a:rPr lang="en-US" smtClean="0"/>
              <a:t>60</a:t>
            </a:fld>
            <a:endParaRPr lang="en-US"/>
          </a:p>
        </p:txBody>
      </p:sp>
    </p:spTree>
    <p:extLst>
      <p:ext uri="{BB962C8B-B14F-4D97-AF65-F5344CB8AC3E}">
        <p14:creationId xmlns:p14="http://schemas.microsoft.com/office/powerpoint/2010/main" val="36177128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6D9084-2444-0B32-C9EE-CAF9EEAFE420}"/>
              </a:ext>
            </a:extLst>
          </p:cNvPr>
          <p:cNvPicPr>
            <a:picLocks noChangeAspect="1"/>
          </p:cNvPicPr>
          <p:nvPr/>
        </p:nvPicPr>
        <p:blipFill>
          <a:blip r:embed="rId2"/>
          <a:stretch>
            <a:fillRect/>
          </a:stretch>
        </p:blipFill>
        <p:spPr>
          <a:xfrm>
            <a:off x="838201" y="383458"/>
            <a:ext cx="9511284" cy="5509341"/>
          </a:xfrm>
          <a:prstGeom prst="rect">
            <a:avLst/>
          </a:prstGeom>
        </p:spPr>
      </p:pic>
      <p:sp>
        <p:nvSpPr>
          <p:cNvPr id="4" name="Footer Placeholder 3">
            <a:extLst>
              <a:ext uri="{FF2B5EF4-FFF2-40B4-BE49-F238E27FC236}">
                <a16:creationId xmlns:a16="http://schemas.microsoft.com/office/drawing/2014/main" id="{BE5B450E-8597-0DA1-CED4-72583F5E79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0DC2C-7DED-75B6-9C27-8D571245D18C}"/>
              </a:ext>
            </a:extLst>
          </p:cNvPr>
          <p:cNvSpPr>
            <a:spLocks noGrp="1"/>
          </p:cNvSpPr>
          <p:nvPr>
            <p:ph type="sldNum" sz="quarter" idx="12"/>
          </p:nvPr>
        </p:nvSpPr>
        <p:spPr/>
        <p:txBody>
          <a:bodyPr/>
          <a:lstStyle/>
          <a:p>
            <a:fld id="{9A74A80C-5778-49E5-A000-7BF9B366B601}" type="slidenum">
              <a:rPr lang="en-US" smtClean="0"/>
              <a:t>61</a:t>
            </a:fld>
            <a:endParaRPr lang="en-US"/>
          </a:p>
        </p:txBody>
      </p:sp>
    </p:spTree>
    <p:extLst>
      <p:ext uri="{BB962C8B-B14F-4D97-AF65-F5344CB8AC3E}">
        <p14:creationId xmlns:p14="http://schemas.microsoft.com/office/powerpoint/2010/main" val="3894910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51776-458C-24C1-0A90-76A9344BE2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0F221F8-29F5-0C6A-699C-B0DFEE99B241}"/>
              </a:ext>
            </a:extLst>
          </p:cNvPr>
          <p:cNvSpPr>
            <a:spLocks noGrp="1"/>
          </p:cNvSpPr>
          <p:nvPr>
            <p:ph idx="1"/>
          </p:nvPr>
        </p:nvSpPr>
        <p:spPr/>
        <p:txBody>
          <a:bodyPr>
            <a:normAutofit fontScale="85000" lnSpcReduction="10000"/>
          </a:bodyPr>
          <a:lstStyle/>
          <a:p>
            <a:pPr algn="l"/>
            <a:r>
              <a:rPr lang="en-US" b="0" i="0" dirty="0">
                <a:solidFill>
                  <a:srgbClr val="000000"/>
                </a:solidFill>
                <a:effectLst/>
                <a:latin typeface="Segoe UI" panose="020B0502040204020203" pitchFamily="34" charset="0"/>
              </a:rPr>
              <a:t>What is CSS?</a:t>
            </a:r>
          </a:p>
          <a:p>
            <a:pPr algn="l"/>
            <a:r>
              <a:rPr lang="en-US" b="1" i="0" dirty="0">
                <a:solidFill>
                  <a:srgbClr val="000000"/>
                </a:solidFill>
                <a:effectLst/>
                <a:highlight>
                  <a:srgbClr val="FFFF00"/>
                </a:highlight>
                <a:latin typeface="Verdana" panose="020B0604030504040204" pitchFamily="34" charset="0"/>
              </a:rPr>
              <a:t>Cascading Style Sheets (CSS) is used to format the layout of a webpage.</a:t>
            </a:r>
          </a:p>
          <a:p>
            <a:pPr algn="l"/>
            <a:r>
              <a:rPr lang="en-US" b="0" i="0" dirty="0">
                <a:solidFill>
                  <a:srgbClr val="000000"/>
                </a:solidFill>
                <a:effectLst/>
                <a:latin typeface="Verdana" panose="020B0604030504040204" pitchFamily="34" charset="0"/>
              </a:rPr>
              <a:t>With CSS, you can control the color, font, the size of text, the spacing between elements, how elements are positioned and laid out, what background images or background colors are to be used, different displays for different devices and screen sizes, and much more!</a:t>
            </a:r>
          </a:p>
          <a:p>
            <a:pPr algn="l"/>
            <a:r>
              <a:rPr lang="en-US" b="1" i="0" dirty="0">
                <a:solidFill>
                  <a:srgbClr val="000000"/>
                </a:solidFill>
                <a:effectLst/>
                <a:latin typeface="Verdana" panose="020B0604030504040204" pitchFamily="34" charset="0"/>
              </a:rPr>
              <a:t>Tip:</a:t>
            </a:r>
            <a:r>
              <a:rPr lang="en-US" b="0" i="0" dirty="0">
                <a:solidFill>
                  <a:srgbClr val="000000"/>
                </a:solidFill>
                <a:effectLst/>
                <a:latin typeface="Verdana" panose="020B0604030504040204" pitchFamily="34" charset="0"/>
              </a:rPr>
              <a:t> The word </a:t>
            </a:r>
            <a:r>
              <a:rPr lang="en-US" b="1" i="0" dirty="0">
                <a:solidFill>
                  <a:srgbClr val="000000"/>
                </a:solidFill>
                <a:effectLst/>
                <a:latin typeface="Verdana" panose="020B0604030504040204" pitchFamily="34" charset="0"/>
              </a:rPr>
              <a:t>cascading</a:t>
            </a:r>
            <a:r>
              <a:rPr lang="en-US" b="0" i="0" dirty="0">
                <a:solidFill>
                  <a:srgbClr val="000000"/>
                </a:solidFill>
                <a:effectLst/>
                <a:latin typeface="Verdana" panose="020B0604030504040204" pitchFamily="34" charset="0"/>
              </a:rPr>
              <a:t> means that a style applied to a parent element will also apply to all children elements within the parent. So, if you set the color of the body text to "blue", all headings, paragraphs, and other text elements within the body will also get the same color (unless you specify something else)!</a:t>
            </a:r>
          </a:p>
          <a:p>
            <a:endParaRPr lang="en-US" dirty="0"/>
          </a:p>
        </p:txBody>
      </p:sp>
      <p:sp>
        <p:nvSpPr>
          <p:cNvPr id="4" name="Footer Placeholder 3">
            <a:extLst>
              <a:ext uri="{FF2B5EF4-FFF2-40B4-BE49-F238E27FC236}">
                <a16:creationId xmlns:a16="http://schemas.microsoft.com/office/drawing/2014/main" id="{829FCA44-70AA-F2E6-3018-92504F4FD7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8FA636-BAE9-9A5B-B5AC-F0200082F838}"/>
              </a:ext>
            </a:extLst>
          </p:cNvPr>
          <p:cNvSpPr>
            <a:spLocks noGrp="1"/>
          </p:cNvSpPr>
          <p:nvPr>
            <p:ph type="sldNum" sz="quarter" idx="12"/>
          </p:nvPr>
        </p:nvSpPr>
        <p:spPr/>
        <p:txBody>
          <a:bodyPr/>
          <a:lstStyle/>
          <a:p>
            <a:fld id="{9A74A80C-5778-49E5-A000-7BF9B366B601}" type="slidenum">
              <a:rPr lang="en-US" smtClean="0"/>
              <a:t>62</a:t>
            </a:fld>
            <a:endParaRPr lang="en-US"/>
          </a:p>
        </p:txBody>
      </p:sp>
    </p:spTree>
    <p:extLst>
      <p:ext uri="{BB962C8B-B14F-4D97-AF65-F5344CB8AC3E}">
        <p14:creationId xmlns:p14="http://schemas.microsoft.com/office/powerpoint/2010/main" val="11240870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8B139-5958-1D09-78E0-B2CB67D00BB1}"/>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4C9F623D-A21B-722F-8FD1-4ABE661EE6FD}"/>
              </a:ext>
            </a:extLst>
          </p:cNvPr>
          <p:cNvSpPr>
            <a:spLocks noGrp="1" noChangeArrowheads="1"/>
          </p:cNvSpPr>
          <p:nvPr>
            <p:ph idx="1"/>
          </p:nvPr>
        </p:nvSpPr>
        <p:spPr bwMode="auto">
          <a:xfrm>
            <a:off x="838200" y="418734"/>
            <a:ext cx="10744200" cy="512059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Using CSS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CSS can be added to HTML documents in 3 ways:</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rgbClr val="000000"/>
                </a:solidFill>
                <a:effectLst/>
                <a:latin typeface="Verdana" panose="020B0604030504040204" pitchFamily="34" charset="0"/>
              </a:rPr>
              <a:t>Inline</a:t>
            </a:r>
            <a:r>
              <a:rPr kumimoji="0" lang="en-US" altLang="en-US" sz="2400" b="0" i="0" u="none" strike="noStrike" cap="none" normalizeH="0" baseline="0" dirty="0">
                <a:ln>
                  <a:noFill/>
                </a:ln>
                <a:solidFill>
                  <a:srgbClr val="000000"/>
                </a:solidFill>
                <a:effectLst/>
                <a:latin typeface="Verdana" panose="020B0604030504040204" pitchFamily="34" charset="0"/>
              </a:rPr>
              <a:t> - by using the </a:t>
            </a:r>
            <a:r>
              <a:rPr kumimoji="0" lang="en-US" altLang="en-US" sz="2400" b="0" i="0" u="none" strike="noStrike" cap="none" normalizeH="0" baseline="0" dirty="0">
                <a:ln>
                  <a:noFill/>
                </a:ln>
                <a:solidFill>
                  <a:srgbClr val="DC143C"/>
                </a:solidFill>
                <a:effectLst/>
                <a:latin typeface="Consolas" panose="020B0609020204030204" pitchFamily="49" charset="0"/>
              </a:rPr>
              <a:t>style</a:t>
            </a:r>
            <a:r>
              <a:rPr kumimoji="0" lang="en-US" altLang="en-US" sz="2400" b="0" i="0" u="none" strike="noStrike" cap="none" normalizeH="0" baseline="0" dirty="0">
                <a:ln>
                  <a:noFill/>
                </a:ln>
                <a:solidFill>
                  <a:srgbClr val="000000"/>
                </a:solidFill>
                <a:effectLst/>
                <a:latin typeface="Verdana" panose="020B0604030504040204" pitchFamily="34" charset="0"/>
              </a:rPr>
              <a:t> attribute inside HTML elements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rgbClr val="000000"/>
                </a:solidFill>
                <a:effectLst/>
                <a:latin typeface="Verdana" panose="020B0604030504040204" pitchFamily="34" charset="0"/>
              </a:rPr>
              <a:t>Internal</a:t>
            </a:r>
            <a:r>
              <a:rPr kumimoji="0" lang="en-US" altLang="en-US" sz="2400" b="0" i="0" u="none" strike="noStrike" cap="none" normalizeH="0" baseline="0" dirty="0">
                <a:ln>
                  <a:noFill/>
                </a:ln>
                <a:solidFill>
                  <a:srgbClr val="000000"/>
                </a:solidFill>
                <a:effectLst/>
                <a:latin typeface="Verdana" panose="020B0604030504040204" pitchFamily="34" charset="0"/>
              </a:rPr>
              <a:t> - by using a </a:t>
            </a:r>
            <a:r>
              <a:rPr kumimoji="0" lang="en-US" altLang="en-US" sz="2400" b="0" i="0" u="none" strike="noStrike" cap="none" normalizeH="0" baseline="0" dirty="0">
                <a:ln>
                  <a:noFill/>
                </a:ln>
                <a:solidFill>
                  <a:srgbClr val="DC143C"/>
                </a:solidFill>
                <a:effectLst/>
                <a:latin typeface="Consolas" panose="020B0609020204030204" pitchFamily="49" charset="0"/>
              </a:rPr>
              <a:t>&lt;style&gt;</a:t>
            </a:r>
            <a:r>
              <a:rPr kumimoji="0" lang="en-US" altLang="en-US" sz="2400" b="0" i="0" u="none" strike="noStrike" cap="none" normalizeH="0" baseline="0" dirty="0">
                <a:ln>
                  <a:noFill/>
                </a:ln>
                <a:solidFill>
                  <a:srgbClr val="000000"/>
                </a:solidFill>
                <a:effectLst/>
                <a:latin typeface="Verdana" panose="020B0604030504040204" pitchFamily="34" charset="0"/>
              </a:rPr>
              <a:t> element in </a:t>
            </a:r>
            <a:r>
              <a:rPr kumimoji="0" lang="en-US" altLang="en-US" b="0" i="0" u="none" strike="noStrike" cap="none" normalizeH="0" baseline="0" dirty="0">
                <a:ln>
                  <a:noFill/>
                </a:ln>
                <a:solidFill>
                  <a:srgbClr val="000000"/>
                </a:solidFill>
                <a:effectLst/>
                <a:latin typeface="Verdana" panose="020B0604030504040204" pitchFamily="34" charset="0"/>
              </a:rPr>
              <a:t>the</a:t>
            </a:r>
            <a:r>
              <a:rPr kumimoji="0" lang="en-US" altLang="en-US" sz="2400" b="0" i="0" u="none" strike="noStrike" cap="none" normalizeH="0" baseline="0" dirty="0">
                <a:ln>
                  <a:noFill/>
                </a:ln>
                <a:solidFill>
                  <a:srgbClr val="000000"/>
                </a:solidFill>
                <a:effectLst/>
                <a:latin typeface="Verdana" panose="020B0604030504040204" pitchFamily="34" charset="0"/>
              </a:rPr>
              <a:t> </a:t>
            </a:r>
            <a:r>
              <a:rPr kumimoji="0" lang="en-US" altLang="en-US" sz="2400" b="0" i="0" u="none" strike="noStrike" cap="none" normalizeH="0" baseline="0" dirty="0">
                <a:ln>
                  <a:noFill/>
                </a:ln>
                <a:solidFill>
                  <a:srgbClr val="DC143C"/>
                </a:solidFill>
                <a:effectLst/>
                <a:latin typeface="Consolas" panose="020B0609020204030204" pitchFamily="49" charset="0"/>
              </a:rPr>
              <a:t>&lt;head&gt;</a:t>
            </a:r>
            <a:r>
              <a:rPr kumimoji="0" lang="en-US" altLang="en-US" sz="2400" b="0" i="0" u="none" strike="noStrike" cap="none" normalizeH="0" baseline="0" dirty="0">
                <a:ln>
                  <a:noFill/>
                </a:ln>
                <a:solidFill>
                  <a:srgbClr val="000000"/>
                </a:solidFill>
                <a:effectLst/>
                <a:latin typeface="Verdana" panose="020B0604030504040204" pitchFamily="34" charset="0"/>
              </a:rPr>
              <a:t> section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rgbClr val="000000"/>
                </a:solidFill>
                <a:effectLst/>
                <a:latin typeface="Verdana" panose="020B0604030504040204" pitchFamily="34" charset="0"/>
              </a:rPr>
              <a:t>External</a:t>
            </a:r>
            <a:r>
              <a:rPr kumimoji="0" lang="en-US" altLang="en-US" sz="2400" b="0" i="0" u="none" strike="noStrike" cap="none" normalizeH="0" baseline="0" dirty="0">
                <a:ln>
                  <a:noFill/>
                </a:ln>
                <a:solidFill>
                  <a:srgbClr val="000000"/>
                </a:solidFill>
                <a:effectLst/>
                <a:latin typeface="Verdana" panose="020B0604030504040204" pitchFamily="34" charset="0"/>
              </a:rPr>
              <a:t> - by using a </a:t>
            </a:r>
            <a:r>
              <a:rPr kumimoji="0" lang="en-US" altLang="en-US" sz="2400" b="0" i="0" u="none" strike="noStrike" cap="none" normalizeH="0" baseline="0" dirty="0">
                <a:ln>
                  <a:noFill/>
                </a:ln>
                <a:solidFill>
                  <a:srgbClr val="DC143C"/>
                </a:solidFill>
                <a:effectLst/>
                <a:latin typeface="Consolas" panose="020B0609020204030204" pitchFamily="49" charset="0"/>
              </a:rPr>
              <a:t>&lt;link&gt;</a:t>
            </a:r>
            <a:r>
              <a:rPr kumimoji="0" lang="en-US" altLang="en-US" sz="2400" b="0" i="0" u="none" strike="noStrike" cap="none" normalizeH="0" baseline="0" dirty="0">
                <a:ln>
                  <a:noFill/>
                </a:ln>
                <a:solidFill>
                  <a:srgbClr val="000000"/>
                </a:solidFill>
                <a:effectLst/>
                <a:latin typeface="Verdana" panose="020B0604030504040204" pitchFamily="34" charset="0"/>
              </a:rPr>
              <a:t> element to link to an external CSS file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The most common way to add CSS, is to keep the styles in external CSS files. However, in this tutorial we will use inline and internal styles, because this is easier to demonstrate, and easier for you to try it yourself.</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4000" b="0" i="0" u="none" strike="noStrike" cap="none" normalizeH="0" baseline="0" dirty="0">
                <a:ln>
                  <a:noFill/>
                </a:ln>
                <a:solidFill>
                  <a:schemeClr val="tx1"/>
                </a:solidFill>
                <a:effectLst/>
                <a:latin typeface="Arial" panose="020B0604020202020204" pitchFamily="34" charset="0"/>
              </a:rPr>
            </a:b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9D03F17B-3BBD-17AD-D3B0-409B7DE606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9AD7E40-BD21-71E6-A06E-44B899B44279}"/>
              </a:ext>
            </a:extLst>
          </p:cNvPr>
          <p:cNvSpPr>
            <a:spLocks noGrp="1"/>
          </p:cNvSpPr>
          <p:nvPr>
            <p:ph type="sldNum" sz="quarter" idx="12"/>
          </p:nvPr>
        </p:nvSpPr>
        <p:spPr/>
        <p:txBody>
          <a:bodyPr/>
          <a:lstStyle/>
          <a:p>
            <a:fld id="{9A74A80C-5778-49E5-A000-7BF9B366B601}" type="slidenum">
              <a:rPr lang="en-US" smtClean="0"/>
              <a:t>63</a:t>
            </a:fld>
            <a:endParaRPr lang="en-US"/>
          </a:p>
        </p:txBody>
      </p:sp>
    </p:spTree>
    <p:extLst>
      <p:ext uri="{BB962C8B-B14F-4D97-AF65-F5344CB8AC3E}">
        <p14:creationId xmlns:p14="http://schemas.microsoft.com/office/powerpoint/2010/main" val="31202726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1CA29-8C42-C934-2AE1-39C534FC37C4}"/>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C9F2BEBB-8D6B-848A-B1A1-C671D0276C4C}"/>
              </a:ext>
            </a:extLst>
          </p:cNvPr>
          <p:cNvSpPr>
            <a:spLocks noGrp="1" noChangeArrowheads="1"/>
          </p:cNvSpPr>
          <p:nvPr>
            <p:ph idx="1"/>
          </p:nvPr>
        </p:nvSpPr>
        <p:spPr bwMode="auto">
          <a:xfrm>
            <a:off x="838200" y="365125"/>
            <a:ext cx="6286500" cy="4505037"/>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Inline CSS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An inline CSS is used to apply a unique style to a single HTML element.</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An inline CSS uses the </a:t>
            </a:r>
            <a:r>
              <a:rPr kumimoji="0" lang="en-US" altLang="en-US" sz="1800" b="0" i="0" u="none" strike="noStrike" cap="none" normalizeH="0" baseline="0" dirty="0">
                <a:ln>
                  <a:noFill/>
                </a:ln>
                <a:solidFill>
                  <a:srgbClr val="DC143C"/>
                </a:solidFill>
                <a:effectLst/>
                <a:latin typeface="Consolas" panose="020B0609020204030204" pitchFamily="49" charset="0"/>
              </a:rPr>
              <a:t>style</a:t>
            </a:r>
            <a:r>
              <a:rPr kumimoji="0" lang="en-US" altLang="en-US" sz="1800" b="0" i="0" u="none" strike="noStrike" cap="none" normalizeH="0" baseline="0" dirty="0">
                <a:ln>
                  <a:noFill/>
                </a:ln>
                <a:solidFill>
                  <a:srgbClr val="000000"/>
                </a:solidFill>
                <a:effectLst/>
                <a:latin typeface="Verdana" panose="020B0604030504040204" pitchFamily="34" charset="0"/>
              </a:rPr>
              <a:t> attribute of an HTML element.</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The following example sets the text color of the </a:t>
            </a:r>
            <a:r>
              <a:rPr kumimoji="0" lang="en-US" altLang="en-US" sz="1800" b="0" i="0" u="none" strike="noStrike" cap="none" normalizeH="0" baseline="0" dirty="0">
                <a:ln>
                  <a:noFill/>
                </a:ln>
                <a:solidFill>
                  <a:srgbClr val="DC143C"/>
                </a:solidFill>
                <a:effectLst/>
                <a:latin typeface="Consolas" panose="020B0609020204030204" pitchFamily="49" charset="0"/>
              </a:rPr>
              <a:t>&lt;h1&gt;</a:t>
            </a:r>
            <a:r>
              <a:rPr kumimoji="0" lang="en-US" altLang="en-US" sz="1800" b="0" i="0" u="none" strike="noStrike" cap="none" normalizeH="0" baseline="0" dirty="0">
                <a:ln>
                  <a:noFill/>
                </a:ln>
                <a:solidFill>
                  <a:srgbClr val="000000"/>
                </a:solidFill>
                <a:effectLst/>
                <a:latin typeface="Verdana" panose="020B0604030504040204" pitchFamily="34" charset="0"/>
              </a:rPr>
              <a:t> element to blue, and the text color of the </a:t>
            </a:r>
            <a:r>
              <a:rPr kumimoji="0" lang="en-US" altLang="en-US" sz="1800" b="0" i="0" u="none" strike="noStrike" cap="none" normalizeH="0" baseline="0" dirty="0">
                <a:ln>
                  <a:noFill/>
                </a:ln>
                <a:solidFill>
                  <a:srgbClr val="DC143C"/>
                </a:solidFill>
                <a:effectLst/>
                <a:latin typeface="Consolas" panose="020B0609020204030204" pitchFamily="49" charset="0"/>
              </a:rPr>
              <a:t>&lt;p&gt;</a:t>
            </a:r>
            <a:r>
              <a:rPr kumimoji="0" lang="en-US" altLang="en-US" sz="1800" b="0" i="0" u="none" strike="noStrike" cap="none" normalizeH="0" baseline="0" dirty="0">
                <a:ln>
                  <a:noFill/>
                </a:ln>
                <a:solidFill>
                  <a:srgbClr val="000000"/>
                </a:solidFill>
                <a:effectLst/>
                <a:latin typeface="Verdana" panose="020B0604030504040204" pitchFamily="34" charset="0"/>
              </a:rPr>
              <a:t> element to red:</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h1</a:t>
            </a:r>
            <a:r>
              <a:rPr kumimoji="0" lang="en-US" altLang="en-US" sz="1800" b="0" i="0" u="none" strike="noStrike" cap="none" normalizeH="0" baseline="0" dirty="0">
                <a:ln>
                  <a:noFill/>
                </a:ln>
                <a:solidFill>
                  <a:srgbClr val="FF0000"/>
                </a:solidFill>
                <a:effectLst/>
                <a:latin typeface="Consolas" panose="020B0609020204030204" pitchFamily="49" charset="0"/>
              </a:rPr>
              <a:t> style</a:t>
            </a:r>
            <a:r>
              <a:rPr kumimoji="0" lang="en-US" altLang="en-US" sz="1800" b="0" i="0" u="none" strike="noStrike" cap="none" normalizeH="0" baseline="0" dirty="0">
                <a:ln>
                  <a:noFill/>
                </a:ln>
                <a:solidFill>
                  <a:srgbClr val="0000CD"/>
                </a:solidFill>
                <a:effectLst/>
                <a:latin typeface="Consolas" panose="020B0609020204030204" pitchFamily="49" charset="0"/>
              </a:rPr>
              <a:t>="</a:t>
            </a:r>
            <a:r>
              <a:rPr kumimoji="0" lang="en-US" altLang="en-US" sz="1800" b="0" i="0" u="none" strike="noStrike" cap="none" normalizeH="0" baseline="0" dirty="0" err="1">
                <a:ln>
                  <a:noFill/>
                </a:ln>
                <a:solidFill>
                  <a:srgbClr val="0000CD"/>
                </a:solidFill>
                <a:effectLst/>
                <a:latin typeface="Consolas" panose="020B0609020204030204" pitchFamily="49" charset="0"/>
              </a:rPr>
              <a:t>color:blue</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A Blue Heading</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/h1</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FF0000"/>
                </a:solidFill>
                <a:effectLst/>
                <a:latin typeface="Consolas" panose="020B0609020204030204" pitchFamily="49" charset="0"/>
              </a:rPr>
              <a:t> style</a:t>
            </a:r>
            <a:r>
              <a:rPr kumimoji="0" lang="en-US" altLang="en-US" sz="1800" b="0" i="0" u="none" strike="noStrike" cap="none" normalizeH="0" baseline="0" dirty="0">
                <a:ln>
                  <a:noFill/>
                </a:ln>
                <a:solidFill>
                  <a:srgbClr val="0000CD"/>
                </a:solidFill>
                <a:effectLst/>
                <a:latin typeface="Consolas" panose="020B0609020204030204" pitchFamily="49" charset="0"/>
              </a:rPr>
              <a:t>="</a:t>
            </a:r>
            <a:r>
              <a:rPr kumimoji="0" lang="en-US" altLang="en-US" sz="1800" b="0" i="0" u="none" strike="noStrike" cap="none" normalizeH="0" baseline="0" dirty="0" err="1">
                <a:ln>
                  <a:noFill/>
                </a:ln>
                <a:solidFill>
                  <a:srgbClr val="0000CD"/>
                </a:solidFill>
                <a:effectLst/>
                <a:latin typeface="Consolas" panose="020B0609020204030204" pitchFamily="49" charset="0"/>
              </a:rPr>
              <a:t>color:red</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A red paragraph.</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A697D7D0-445D-5FF2-FCBA-A4993642C30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BB423C-632A-65A6-1A23-3758A9F560D0}"/>
              </a:ext>
            </a:extLst>
          </p:cNvPr>
          <p:cNvSpPr>
            <a:spLocks noGrp="1"/>
          </p:cNvSpPr>
          <p:nvPr>
            <p:ph type="sldNum" sz="quarter" idx="12"/>
          </p:nvPr>
        </p:nvSpPr>
        <p:spPr/>
        <p:txBody>
          <a:bodyPr/>
          <a:lstStyle/>
          <a:p>
            <a:fld id="{9A74A80C-5778-49E5-A000-7BF9B366B601}" type="slidenum">
              <a:rPr lang="en-US" smtClean="0"/>
              <a:t>64</a:t>
            </a:fld>
            <a:endParaRPr lang="en-US"/>
          </a:p>
        </p:txBody>
      </p:sp>
    </p:spTree>
    <p:extLst>
      <p:ext uri="{BB962C8B-B14F-4D97-AF65-F5344CB8AC3E}">
        <p14:creationId xmlns:p14="http://schemas.microsoft.com/office/powerpoint/2010/main" val="37880293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0C87F6CC-8111-0F9E-F885-E555DB732C12}"/>
              </a:ext>
            </a:extLst>
          </p:cNvPr>
          <p:cNvSpPr>
            <a:spLocks noGrp="1" noChangeArrowheads="1"/>
          </p:cNvSpPr>
          <p:nvPr>
            <p:ph idx="1"/>
          </p:nvPr>
        </p:nvSpPr>
        <p:spPr bwMode="auto">
          <a:xfrm>
            <a:off x="330200" y="-133504"/>
            <a:ext cx="11607800" cy="7655245"/>
          </a:xfrm>
          <a:prstGeom prst="rect">
            <a:avLst/>
          </a:prstGeom>
          <a:ln/>
        </p:spPr>
        <p:style>
          <a:lnRef idx="2">
            <a:schemeClr val="accent1"/>
          </a:lnRef>
          <a:fillRef idx="1">
            <a:schemeClr val="lt1"/>
          </a:fillRef>
          <a:effectRef idx="0">
            <a:schemeClr val="accent1"/>
          </a:effectRef>
          <a:fontRef idx="minor">
            <a:schemeClr val="dk1"/>
          </a:fontRef>
        </p:style>
        <p:txBody>
          <a:bodyPr vert="horz" wrap="square" lIns="0" tIns="66654" rIns="0" bIns="10791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Internal CSS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An internal CSS is used to define a style for a single HTML page.</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An internal CSS is defined in the </a:t>
            </a:r>
            <a:r>
              <a:rPr kumimoji="0" lang="en-US" altLang="en-US" sz="1600" b="0" i="0" u="none" strike="noStrike" cap="none" normalizeH="0" baseline="0" dirty="0">
                <a:ln>
                  <a:noFill/>
                </a:ln>
                <a:solidFill>
                  <a:srgbClr val="DC143C"/>
                </a:solidFill>
                <a:effectLst/>
                <a:latin typeface="Consolas" panose="020B0609020204030204" pitchFamily="49" charset="0"/>
              </a:rPr>
              <a:t>&lt;head&gt;</a:t>
            </a:r>
            <a:r>
              <a:rPr kumimoji="0" lang="en-US" altLang="en-US" sz="1600" b="0" i="0" u="none" strike="noStrike" cap="none" normalizeH="0" baseline="0" dirty="0">
                <a:ln>
                  <a:noFill/>
                </a:ln>
                <a:solidFill>
                  <a:srgbClr val="000000"/>
                </a:solidFill>
                <a:effectLst/>
                <a:latin typeface="Verdana" panose="020B0604030504040204" pitchFamily="34" charset="0"/>
              </a:rPr>
              <a:t> section of an HTML page, within a </a:t>
            </a:r>
            <a:r>
              <a:rPr kumimoji="0" lang="en-US" altLang="en-US" sz="1600" b="0" i="0" u="none" strike="noStrike" cap="none" normalizeH="0" baseline="0" dirty="0">
                <a:ln>
                  <a:noFill/>
                </a:ln>
                <a:solidFill>
                  <a:srgbClr val="DC143C"/>
                </a:solidFill>
                <a:effectLst/>
                <a:latin typeface="Consolas" panose="020B0609020204030204" pitchFamily="49" charset="0"/>
              </a:rPr>
              <a:t>&lt;style&gt;</a:t>
            </a:r>
            <a:r>
              <a:rPr kumimoji="0" lang="en-US" altLang="en-US" sz="1600" b="0" i="0" u="none" strike="noStrike" cap="none" normalizeH="0" baseline="0" dirty="0">
                <a:ln>
                  <a:noFill/>
                </a:ln>
                <a:solidFill>
                  <a:srgbClr val="000000"/>
                </a:solidFill>
                <a:effectLst/>
                <a:latin typeface="Verdana" panose="020B0604030504040204" pitchFamily="34" charset="0"/>
              </a:rPr>
              <a:t> element.</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The following example sets the text color of ALL the </a:t>
            </a:r>
            <a:r>
              <a:rPr kumimoji="0" lang="en-US" altLang="en-US" sz="1600" b="0" i="0" u="none" strike="noStrike" cap="none" normalizeH="0" baseline="0" dirty="0">
                <a:ln>
                  <a:noFill/>
                </a:ln>
                <a:solidFill>
                  <a:srgbClr val="DC143C"/>
                </a:solidFill>
                <a:effectLst/>
                <a:latin typeface="Consolas" panose="020B0609020204030204" pitchFamily="49" charset="0"/>
              </a:rPr>
              <a:t>&lt;h1&gt;</a:t>
            </a:r>
            <a:r>
              <a:rPr kumimoji="0" lang="en-US" altLang="en-US" sz="1600" b="0" i="0" u="none" strike="noStrike" cap="none" normalizeH="0" baseline="0" dirty="0">
                <a:ln>
                  <a:noFill/>
                </a:ln>
                <a:solidFill>
                  <a:srgbClr val="000000"/>
                </a:solidFill>
                <a:effectLst/>
                <a:latin typeface="Verdana" panose="020B0604030504040204" pitchFamily="34" charset="0"/>
              </a:rPr>
              <a:t> elements (on that page) to blue, and the text color of ALL the </a:t>
            </a:r>
            <a:r>
              <a:rPr kumimoji="0" lang="en-US" altLang="en-US" sz="1600" b="0" i="0" u="none" strike="noStrike" cap="none" normalizeH="0" baseline="0" dirty="0">
                <a:ln>
                  <a:noFill/>
                </a:ln>
                <a:solidFill>
                  <a:srgbClr val="DC143C"/>
                </a:solidFill>
                <a:effectLst/>
                <a:latin typeface="Consolas" panose="020B0609020204030204" pitchFamily="49" charset="0"/>
              </a:rPr>
              <a:t>&lt;p&gt;</a:t>
            </a:r>
            <a:r>
              <a:rPr kumimoji="0" lang="en-US" altLang="en-US" sz="1600" b="0" i="0" u="none" strike="noStrike" cap="none" normalizeH="0" baseline="0" dirty="0">
                <a:ln>
                  <a:noFill/>
                </a:ln>
                <a:solidFill>
                  <a:srgbClr val="000000"/>
                </a:solidFill>
                <a:effectLst/>
                <a:latin typeface="Verdana" panose="020B0604030504040204" pitchFamily="34" charset="0"/>
              </a:rPr>
              <a:t> elements to red. In addition, the page will be displayed with a "</a:t>
            </a:r>
            <a:r>
              <a:rPr kumimoji="0" lang="en-US" altLang="en-US" sz="1600" b="0" i="0" u="none" strike="noStrike" cap="none" normalizeH="0" baseline="0" dirty="0" err="1">
                <a:ln>
                  <a:noFill/>
                </a:ln>
                <a:solidFill>
                  <a:srgbClr val="000000"/>
                </a:solidFill>
                <a:effectLst/>
                <a:latin typeface="Verdana" panose="020B0604030504040204" pitchFamily="34" charset="0"/>
              </a:rPr>
              <a:t>powderblue</a:t>
            </a:r>
            <a:r>
              <a:rPr kumimoji="0" lang="en-US" altLang="en-US" sz="1600" b="0" i="0" u="none" strike="noStrike" cap="none" normalizeH="0" baseline="0" dirty="0">
                <a:ln>
                  <a:noFill/>
                </a:ln>
                <a:solidFill>
                  <a:srgbClr val="000000"/>
                </a:solidFill>
                <a:effectLst/>
                <a:latin typeface="Verdana" panose="020B0604030504040204" pitchFamily="34" charset="0"/>
              </a:rPr>
              <a:t>" background color: </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!DOCTYPE</a:t>
            </a:r>
            <a:r>
              <a:rPr kumimoji="0" lang="en-US" altLang="en-US" sz="1600" b="0" i="0" u="none" strike="noStrike" cap="none" normalizeH="0" baseline="0" dirty="0">
                <a:ln>
                  <a:noFill/>
                </a:ln>
                <a:solidFill>
                  <a:srgbClr val="FF0000"/>
                </a:solidFill>
                <a:effectLst/>
                <a:latin typeface="Consolas" panose="020B0609020204030204" pitchFamily="49" charset="0"/>
              </a:rPr>
              <a:t> html</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html</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head</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style</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A52A2A"/>
                </a:solidFill>
                <a:effectLst/>
                <a:latin typeface="Consolas" panose="020B0609020204030204" pitchFamily="49" charset="0"/>
              </a:rPr>
            </a:br>
            <a:r>
              <a:rPr kumimoji="0" lang="en-US" altLang="en-US" sz="1600" b="0" i="0" u="none" strike="noStrike" cap="none" normalizeH="0" baseline="0" dirty="0">
                <a:ln>
                  <a:noFill/>
                </a:ln>
                <a:solidFill>
                  <a:srgbClr val="A52A2A"/>
                </a:solidFill>
                <a:effectLst/>
                <a:latin typeface="Consolas" panose="020B0609020204030204" pitchFamily="49" charset="0"/>
              </a:rPr>
              <a:t>body </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FF0000"/>
                </a:solidFill>
                <a:effectLst/>
                <a:latin typeface="Consolas" panose="020B0609020204030204" pitchFamily="49" charset="0"/>
              </a:rPr>
              <a:t>background-color</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0000CD"/>
                </a:solidFill>
                <a:effectLst/>
                <a:latin typeface="Consolas" panose="020B0609020204030204" pitchFamily="49" charset="0"/>
              </a:rPr>
              <a:t> </a:t>
            </a:r>
            <a:r>
              <a:rPr kumimoji="0" lang="en-US" altLang="en-US" sz="1600" b="0" i="0" u="none" strike="noStrike" cap="none" normalizeH="0" baseline="0" dirty="0" err="1">
                <a:ln>
                  <a:noFill/>
                </a:ln>
                <a:solidFill>
                  <a:srgbClr val="0000CD"/>
                </a:solidFill>
                <a:effectLst/>
                <a:latin typeface="Consolas" panose="020B0609020204030204" pitchFamily="49" charset="0"/>
              </a:rPr>
              <a:t>powderblue</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A52A2A"/>
                </a:solidFill>
                <a:effectLst/>
                <a:latin typeface="Consolas" panose="020B0609020204030204" pitchFamily="49" charset="0"/>
              </a:rPr>
            </a:br>
            <a:r>
              <a:rPr kumimoji="0" lang="en-US" altLang="en-US" sz="1600" b="0" i="0" u="none" strike="noStrike" cap="none" normalizeH="0" baseline="0" dirty="0">
                <a:ln>
                  <a:noFill/>
                </a:ln>
                <a:solidFill>
                  <a:srgbClr val="A52A2A"/>
                </a:solidFill>
                <a:effectLst/>
                <a:latin typeface="Consolas" panose="020B0609020204030204" pitchFamily="49" charset="0"/>
              </a:rPr>
              <a:t>h1   </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FF0000"/>
                </a:solidFill>
                <a:effectLst/>
                <a:latin typeface="Consolas" panose="020B0609020204030204" pitchFamily="49" charset="0"/>
              </a:rPr>
              <a:t>color</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0000CD"/>
                </a:solidFill>
                <a:effectLst/>
                <a:latin typeface="Consolas" panose="020B0609020204030204" pitchFamily="49" charset="0"/>
              </a:rPr>
              <a:t> blue</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A52A2A"/>
                </a:solidFill>
                <a:effectLst/>
                <a:latin typeface="Consolas" panose="020B0609020204030204" pitchFamily="49" charset="0"/>
              </a:rPr>
            </a:br>
            <a:r>
              <a:rPr kumimoji="0" lang="en-US" altLang="en-US" sz="1600" b="0" i="0" u="none" strike="noStrike" cap="none" normalizeH="0" baseline="0" dirty="0">
                <a:ln>
                  <a:noFill/>
                </a:ln>
                <a:solidFill>
                  <a:srgbClr val="A52A2A"/>
                </a:solidFill>
                <a:effectLst/>
                <a:latin typeface="Consolas" panose="020B0609020204030204" pitchFamily="49" charset="0"/>
              </a:rPr>
              <a:t>p    </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FF0000"/>
                </a:solidFill>
                <a:effectLst/>
                <a:latin typeface="Consolas" panose="020B0609020204030204" pitchFamily="49" charset="0"/>
              </a:rPr>
              <a:t>color</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0000CD"/>
                </a:solidFill>
                <a:effectLst/>
                <a:latin typeface="Consolas" panose="020B0609020204030204" pitchFamily="49" charset="0"/>
              </a:rPr>
              <a:t> red</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A52A2A"/>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/style</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/head</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body</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h1</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Consolas" panose="020B0609020204030204" pitchFamily="49" charset="0"/>
              </a:rPr>
              <a:t>This is a heading</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/h1</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p</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Consolas" panose="020B0609020204030204" pitchFamily="49" charset="0"/>
              </a:rPr>
              <a:t>This is a paragraph.</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/p</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/body</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/html</a:t>
            </a:r>
            <a:r>
              <a:rPr kumimoji="0" lang="en-US" altLang="en-US" sz="1600" b="0" i="0" u="none" strike="noStrike" cap="none" normalizeH="0" baseline="0" dirty="0">
                <a:ln>
                  <a:noFill/>
                </a:ln>
                <a:solidFill>
                  <a:srgbClr val="0000CD"/>
                </a:solidFill>
                <a:effectLst/>
                <a:latin typeface="Consolas" panose="020B0609020204030204" pitchFamily="49" charset="0"/>
              </a:rPr>
              <a:t>&gt;</a:t>
            </a:r>
            <a:endParaRPr kumimoji="0" lang="en-US" altLang="en-US" sz="1800" b="0" i="0" u="none" strike="noStrike" cap="none" normalizeH="0" baseline="0" dirty="0">
              <a:ln>
                <a:noFill/>
              </a:ln>
              <a:solidFill>
                <a:srgbClr val="FFFFFF"/>
              </a:solidFill>
              <a:effectLst/>
              <a:latin typeface="Source Sans Pro" panose="020B0503030403020204" pitchFamily="34" charset="0"/>
              <a:hlinkClick r:id="rId2"/>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FFFFFF"/>
                </a:solidFill>
                <a:effectLst/>
                <a:latin typeface="Source Sans Pro" panose="020B0503030403020204" pitchFamily="34" charset="0"/>
                <a:hlinkClick r:id="rId2"/>
              </a:rPr>
              <a:t>Try it Yourself »</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b="0" i="0" u="none" strike="noStrike" cap="none" normalizeH="0" baseline="0" dirty="0">
                <a:ln>
                  <a:noFill/>
                </a:ln>
                <a:solidFill>
                  <a:schemeClr val="tx1"/>
                </a:solidFill>
                <a:effectLst/>
                <a:latin typeface="Arial" panose="020B0604020202020204" pitchFamily="34" charset="0"/>
              </a:rPr>
            </a:b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8EDA013E-DFA2-8951-ECDA-9BC595F64A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A49D50-5D87-38D3-37F9-5EEE3E3468C9}"/>
              </a:ext>
            </a:extLst>
          </p:cNvPr>
          <p:cNvSpPr>
            <a:spLocks noGrp="1"/>
          </p:cNvSpPr>
          <p:nvPr>
            <p:ph type="sldNum" sz="quarter" idx="12"/>
          </p:nvPr>
        </p:nvSpPr>
        <p:spPr/>
        <p:txBody>
          <a:bodyPr/>
          <a:lstStyle/>
          <a:p>
            <a:fld id="{9A74A80C-5778-49E5-A000-7BF9B366B601}" type="slidenum">
              <a:rPr lang="en-US" smtClean="0"/>
              <a:t>65</a:t>
            </a:fld>
            <a:endParaRPr lang="en-US"/>
          </a:p>
        </p:txBody>
      </p:sp>
    </p:spTree>
    <p:extLst>
      <p:ext uri="{BB962C8B-B14F-4D97-AF65-F5344CB8AC3E}">
        <p14:creationId xmlns:p14="http://schemas.microsoft.com/office/powerpoint/2010/main" val="16020416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4422E591-D36F-FB6F-0E11-35B365532D45}"/>
              </a:ext>
            </a:extLst>
          </p:cNvPr>
          <p:cNvSpPr>
            <a:spLocks noGrp="1" noChangeArrowheads="1"/>
          </p:cNvSpPr>
          <p:nvPr>
            <p:ph idx="1"/>
          </p:nvPr>
        </p:nvSpPr>
        <p:spPr bwMode="auto">
          <a:xfrm>
            <a:off x="850900" y="305782"/>
            <a:ext cx="10225235" cy="5613033"/>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External CSS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An external style sheet is used to define the style for many HTML pages.</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To use an external style sheet, add a link to it in the </a:t>
            </a:r>
            <a:r>
              <a:rPr kumimoji="0" lang="en-US" altLang="en-US" sz="1800" b="0" i="0" u="none" strike="noStrike" cap="none" normalizeH="0" baseline="0" dirty="0">
                <a:ln>
                  <a:noFill/>
                </a:ln>
                <a:solidFill>
                  <a:srgbClr val="DC143C"/>
                </a:solidFill>
                <a:effectLst/>
                <a:latin typeface="Consolas" panose="020B0609020204030204" pitchFamily="49" charset="0"/>
              </a:rPr>
              <a:t>&lt;head&gt;</a:t>
            </a:r>
            <a:r>
              <a:rPr kumimoji="0" lang="en-US" altLang="en-US" sz="1800" b="0" i="0" u="none" strike="noStrike" cap="none" normalizeH="0" baseline="0" dirty="0">
                <a:ln>
                  <a:noFill/>
                </a:ln>
                <a:solidFill>
                  <a:srgbClr val="000000"/>
                </a:solidFill>
                <a:effectLst/>
                <a:latin typeface="Verdana" panose="020B0604030504040204" pitchFamily="34" charset="0"/>
              </a:rPr>
              <a:t> section of each HTML page:</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!DOCTYPE</a:t>
            </a:r>
            <a:r>
              <a:rPr kumimoji="0" lang="en-US" altLang="en-US" sz="1800" b="0" i="0" u="none" strike="noStrike" cap="none" normalizeH="0" baseline="0" dirty="0">
                <a:ln>
                  <a:noFill/>
                </a:ln>
                <a:solidFill>
                  <a:srgbClr val="FF0000"/>
                </a:solidFill>
                <a:effectLst/>
                <a:latin typeface="Consolas" panose="020B0609020204030204" pitchFamily="49" charset="0"/>
              </a:rPr>
              <a:t> html</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html</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head</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link</a:t>
            </a:r>
            <a:r>
              <a:rPr kumimoji="0" lang="en-US" altLang="en-US" sz="1800" b="0" i="0" u="none" strike="noStrike" cap="none" normalizeH="0" baseline="0" dirty="0">
                <a:ln>
                  <a:noFill/>
                </a:ln>
                <a:solidFill>
                  <a:srgbClr val="FF0000"/>
                </a:solidFill>
                <a:effectLst/>
                <a:latin typeface="Consolas" panose="020B0609020204030204" pitchFamily="49" charset="0"/>
              </a:rPr>
              <a:t> </a:t>
            </a:r>
            <a:r>
              <a:rPr kumimoji="0" lang="en-US" altLang="en-US" sz="1800" b="0" i="0" u="none" strike="noStrike" cap="none" normalizeH="0" baseline="0" dirty="0" err="1">
                <a:ln>
                  <a:noFill/>
                </a:ln>
                <a:solidFill>
                  <a:srgbClr val="FF0000"/>
                </a:solidFill>
                <a:effectLst/>
                <a:latin typeface="Consolas" panose="020B0609020204030204" pitchFamily="49" charset="0"/>
              </a:rPr>
              <a:t>rel</a:t>
            </a:r>
            <a:r>
              <a:rPr kumimoji="0" lang="en-US" altLang="en-US" sz="1800" b="0" i="0" u="none" strike="noStrike" cap="none" normalizeH="0" baseline="0" dirty="0">
                <a:ln>
                  <a:noFill/>
                </a:ln>
                <a:solidFill>
                  <a:srgbClr val="0000CD"/>
                </a:solidFill>
                <a:effectLst/>
                <a:latin typeface="Consolas" panose="020B0609020204030204" pitchFamily="49" charset="0"/>
              </a:rPr>
              <a:t>="stylesheet"</a:t>
            </a:r>
            <a:r>
              <a:rPr kumimoji="0" lang="en-US" altLang="en-US" sz="1800" b="0" i="0" u="none" strike="noStrike" cap="none" normalizeH="0" baseline="0" dirty="0">
                <a:ln>
                  <a:noFill/>
                </a:ln>
                <a:solidFill>
                  <a:srgbClr val="FF0000"/>
                </a:solidFill>
                <a:effectLst/>
                <a:latin typeface="Consolas" panose="020B0609020204030204" pitchFamily="49" charset="0"/>
              </a:rPr>
              <a:t> </a:t>
            </a:r>
            <a:r>
              <a:rPr kumimoji="0" lang="en-US" altLang="en-US" sz="1800" b="0" i="0" u="none" strike="noStrike" cap="none" normalizeH="0" baseline="0" dirty="0" err="1">
                <a:ln>
                  <a:noFill/>
                </a:ln>
                <a:solidFill>
                  <a:srgbClr val="FF0000"/>
                </a:solidFill>
                <a:effectLst/>
                <a:latin typeface="Consolas" panose="020B0609020204030204" pitchFamily="49" charset="0"/>
              </a:rPr>
              <a:t>href</a:t>
            </a:r>
            <a:r>
              <a:rPr kumimoji="0" lang="en-US" altLang="en-US" sz="1800" b="0" i="0" u="none" strike="noStrike" cap="none" normalizeH="0" baseline="0" dirty="0">
                <a:ln>
                  <a:noFill/>
                </a:ln>
                <a:solidFill>
                  <a:srgbClr val="0000CD"/>
                </a:solidFill>
                <a:effectLst/>
                <a:latin typeface="Consolas" panose="020B0609020204030204" pitchFamily="49" charset="0"/>
              </a:rPr>
              <a:t>="styles.css"&gt;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/head</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body</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h1</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This is a heading</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/h1</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This is a paragraph.</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/body</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/html</a:t>
            </a:r>
            <a:r>
              <a:rPr kumimoji="0" lang="en-US" altLang="en-US" sz="1800" b="0" i="0" u="none" strike="noStrike" cap="none" normalizeH="0" baseline="0" dirty="0">
                <a:ln>
                  <a:noFill/>
                </a:ln>
                <a:solidFill>
                  <a:srgbClr val="0000CD"/>
                </a:solidFill>
                <a:effectLst/>
                <a:latin typeface="Consolas" panose="020B0609020204030204" pitchFamily="49" charset="0"/>
              </a:rPr>
              <a:t>&gt;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F0A47AA7-7C38-67E6-67D2-3D61DE5444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14E6F42-C819-8499-E02C-B94806703F7D}"/>
              </a:ext>
            </a:extLst>
          </p:cNvPr>
          <p:cNvSpPr>
            <a:spLocks noGrp="1"/>
          </p:cNvSpPr>
          <p:nvPr>
            <p:ph type="sldNum" sz="quarter" idx="12"/>
          </p:nvPr>
        </p:nvSpPr>
        <p:spPr/>
        <p:txBody>
          <a:bodyPr/>
          <a:lstStyle/>
          <a:p>
            <a:fld id="{9A74A80C-5778-49E5-A000-7BF9B366B601}" type="slidenum">
              <a:rPr lang="en-US" smtClean="0"/>
              <a:t>66</a:t>
            </a:fld>
            <a:endParaRPr lang="en-US"/>
          </a:p>
        </p:txBody>
      </p:sp>
    </p:spTree>
    <p:extLst>
      <p:ext uri="{BB962C8B-B14F-4D97-AF65-F5344CB8AC3E}">
        <p14:creationId xmlns:p14="http://schemas.microsoft.com/office/powerpoint/2010/main" val="36938284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A981A-64D7-168D-6B9B-2563E02F1D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26CB138-6B56-2503-B3FA-070CACFAD09A}"/>
              </a:ext>
            </a:extLst>
          </p:cNvPr>
          <p:cNvSpPr>
            <a:spLocks noGrp="1"/>
          </p:cNvSpPr>
          <p:nvPr>
            <p:ph idx="1"/>
          </p:nvPr>
        </p:nvSpPr>
        <p:spPr/>
        <p:txBody>
          <a:bodyPr>
            <a:normAutofit fontScale="85000" lnSpcReduction="20000"/>
          </a:bodyPr>
          <a:lstStyle/>
          <a:p>
            <a:pPr algn="l"/>
            <a:r>
              <a:rPr lang="en-US" b="0" i="0" dirty="0">
                <a:solidFill>
                  <a:srgbClr val="000000"/>
                </a:solidFill>
                <a:effectLst/>
                <a:latin typeface="Verdana" panose="020B0604030504040204" pitchFamily="34" charset="0"/>
              </a:rPr>
              <a:t>The external style sheet can be written in any text editor. The file must not contain any HTML code, and must be saved with a .</a:t>
            </a:r>
            <a:r>
              <a:rPr lang="en-US" b="0" i="0" dirty="0" err="1">
                <a:solidFill>
                  <a:srgbClr val="000000"/>
                </a:solidFill>
                <a:effectLst/>
                <a:latin typeface="Verdana" panose="020B0604030504040204" pitchFamily="34" charset="0"/>
              </a:rPr>
              <a:t>css</a:t>
            </a:r>
            <a:r>
              <a:rPr lang="en-US" b="0" i="0" dirty="0">
                <a:solidFill>
                  <a:srgbClr val="000000"/>
                </a:solidFill>
                <a:effectLst/>
                <a:latin typeface="Verdana" panose="020B0604030504040204" pitchFamily="34" charset="0"/>
              </a:rPr>
              <a:t> extension.</a:t>
            </a:r>
          </a:p>
          <a:p>
            <a:pPr algn="l"/>
            <a:r>
              <a:rPr lang="en-US" b="0" i="0" dirty="0">
                <a:solidFill>
                  <a:srgbClr val="000000"/>
                </a:solidFill>
                <a:effectLst/>
                <a:latin typeface="Verdana" panose="020B0604030504040204" pitchFamily="34" charset="0"/>
              </a:rPr>
              <a:t>Here is what the "styles.css" file looks like:</a:t>
            </a:r>
          </a:p>
          <a:p>
            <a:pPr algn="l"/>
            <a:r>
              <a:rPr lang="en-US" b="0" i="0" dirty="0">
                <a:solidFill>
                  <a:srgbClr val="000000"/>
                </a:solidFill>
                <a:effectLst/>
                <a:latin typeface="Segoe UI" panose="020B0502040204020203" pitchFamily="34" charset="0"/>
              </a:rPr>
              <a:t>"styles.css":</a:t>
            </a:r>
          </a:p>
          <a:p>
            <a:pPr algn="l"/>
            <a:r>
              <a:rPr lang="en-US" b="0" i="0" dirty="0">
                <a:solidFill>
                  <a:srgbClr val="A52A2A"/>
                </a:solidFill>
                <a:effectLst/>
                <a:latin typeface="Consolas" panose="020B0609020204030204" pitchFamily="49" charset="0"/>
              </a:rPr>
              <a:t>body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background-color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a:t>
            </a:r>
            <a:r>
              <a:rPr lang="en-US" b="0" i="0" dirty="0" err="1">
                <a:solidFill>
                  <a:srgbClr val="0000CD"/>
                </a:solidFill>
                <a:effectLst/>
                <a:latin typeface="Consolas" panose="020B0609020204030204" pitchFamily="49" charset="0"/>
              </a:rPr>
              <a:t>powderblue</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br>
              <a:rPr lang="en-US" b="0" i="0" dirty="0">
                <a:solidFill>
                  <a:srgbClr val="A52A2A"/>
                </a:solidFill>
                <a:effectLst/>
                <a:latin typeface="Consolas" panose="020B0609020204030204" pitchFamily="49" charset="0"/>
              </a:rPr>
            </a:br>
            <a:r>
              <a:rPr lang="en-US" b="0" i="0" dirty="0">
                <a:solidFill>
                  <a:srgbClr val="A52A2A"/>
                </a:solidFill>
                <a:effectLst/>
                <a:latin typeface="Consolas" panose="020B0609020204030204" pitchFamily="49" charset="0"/>
              </a:rPr>
              <a:t>h1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blue</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br>
              <a:rPr lang="en-US" b="0" i="0" dirty="0">
                <a:solidFill>
                  <a:srgbClr val="A52A2A"/>
                </a:solidFill>
                <a:effectLst/>
                <a:latin typeface="Consolas" panose="020B0609020204030204" pitchFamily="49" charset="0"/>
              </a:rPr>
            </a:br>
            <a:r>
              <a:rPr lang="en-US" b="0" i="0" dirty="0">
                <a:solidFill>
                  <a:srgbClr val="A52A2A"/>
                </a:solidFill>
                <a:effectLst/>
                <a:latin typeface="Consolas" panose="020B0609020204030204" pitchFamily="49" charset="0"/>
              </a:rPr>
              <a:t>p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red</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p>
          <a:p>
            <a:endParaRPr lang="en-US" dirty="0"/>
          </a:p>
        </p:txBody>
      </p:sp>
      <p:sp>
        <p:nvSpPr>
          <p:cNvPr id="4" name="Footer Placeholder 3">
            <a:extLst>
              <a:ext uri="{FF2B5EF4-FFF2-40B4-BE49-F238E27FC236}">
                <a16:creationId xmlns:a16="http://schemas.microsoft.com/office/drawing/2014/main" id="{2D6EFE27-8C1B-1414-ECD1-E2B26818420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87E270-CA23-525F-B034-0786BDAAA2A5}"/>
              </a:ext>
            </a:extLst>
          </p:cNvPr>
          <p:cNvSpPr>
            <a:spLocks noGrp="1"/>
          </p:cNvSpPr>
          <p:nvPr>
            <p:ph type="sldNum" sz="quarter" idx="12"/>
          </p:nvPr>
        </p:nvSpPr>
        <p:spPr/>
        <p:txBody>
          <a:bodyPr/>
          <a:lstStyle/>
          <a:p>
            <a:fld id="{9A74A80C-5778-49E5-A000-7BF9B366B601}" type="slidenum">
              <a:rPr lang="en-US" smtClean="0"/>
              <a:t>67</a:t>
            </a:fld>
            <a:endParaRPr lang="en-US"/>
          </a:p>
        </p:txBody>
      </p:sp>
    </p:spTree>
    <p:extLst>
      <p:ext uri="{BB962C8B-B14F-4D97-AF65-F5344CB8AC3E}">
        <p14:creationId xmlns:p14="http://schemas.microsoft.com/office/powerpoint/2010/main" val="37676322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56DACCF-415D-16CD-6875-D815A57A4874}"/>
              </a:ext>
            </a:extLst>
          </p:cNvPr>
          <p:cNvSpPr>
            <a:spLocks noChangeArrowheads="1"/>
          </p:cNvSpPr>
          <p:nvPr/>
        </p:nvSpPr>
        <p:spPr bwMode="auto">
          <a:xfrm>
            <a:off x="234835" y="415700"/>
            <a:ext cx="3537065" cy="4689703"/>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CSS Colors, Fonts and Sizes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Here, we will demonstrate some commonly used CSS properties. You will learn more about them later.</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The CSS </a:t>
            </a:r>
            <a:r>
              <a:rPr kumimoji="0" lang="en-US" altLang="en-US" b="0" i="0" u="none" strike="noStrike" cap="none" normalizeH="0" baseline="0" dirty="0">
                <a:ln>
                  <a:noFill/>
                </a:ln>
                <a:solidFill>
                  <a:srgbClr val="DC143C"/>
                </a:solidFill>
                <a:effectLst/>
                <a:latin typeface="Consolas" panose="020B0609020204030204" pitchFamily="49" charset="0"/>
              </a:rPr>
              <a:t>color</a:t>
            </a:r>
            <a:r>
              <a:rPr kumimoji="0" lang="en-US" altLang="en-US" b="0" i="0" u="none" strike="noStrike" cap="none" normalizeH="0" baseline="0" dirty="0">
                <a:ln>
                  <a:noFill/>
                </a:ln>
                <a:solidFill>
                  <a:srgbClr val="000000"/>
                </a:solidFill>
                <a:effectLst/>
                <a:latin typeface="Verdana" panose="020B0604030504040204" pitchFamily="34" charset="0"/>
              </a:rPr>
              <a:t> property defines the text color to be used.</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The CSS </a:t>
            </a:r>
            <a:r>
              <a:rPr kumimoji="0" lang="en-US" altLang="en-US" b="0" i="0" u="none" strike="noStrike" cap="none" normalizeH="0" baseline="0" dirty="0">
                <a:ln>
                  <a:noFill/>
                </a:ln>
                <a:solidFill>
                  <a:srgbClr val="DC143C"/>
                </a:solidFill>
                <a:effectLst/>
                <a:latin typeface="Consolas" panose="020B0609020204030204" pitchFamily="49" charset="0"/>
              </a:rPr>
              <a:t>font-family</a:t>
            </a:r>
            <a:r>
              <a:rPr kumimoji="0" lang="en-US" altLang="en-US" b="0" i="0" u="none" strike="noStrike" cap="none" normalizeH="0" baseline="0" dirty="0">
                <a:ln>
                  <a:noFill/>
                </a:ln>
                <a:solidFill>
                  <a:srgbClr val="000000"/>
                </a:solidFill>
                <a:effectLst/>
                <a:latin typeface="Verdana" panose="020B0604030504040204" pitchFamily="34" charset="0"/>
              </a:rPr>
              <a:t> property defines the font to be used.</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The CSS </a:t>
            </a:r>
            <a:r>
              <a:rPr kumimoji="0" lang="en-US" altLang="en-US" b="0" i="0" u="none" strike="noStrike" cap="none" normalizeH="0" baseline="0" dirty="0">
                <a:ln>
                  <a:noFill/>
                </a:ln>
                <a:solidFill>
                  <a:srgbClr val="DC143C"/>
                </a:solidFill>
                <a:effectLst/>
                <a:latin typeface="Consolas" panose="020B0609020204030204" pitchFamily="49" charset="0"/>
              </a:rPr>
              <a:t>font-size</a:t>
            </a:r>
            <a:r>
              <a:rPr kumimoji="0" lang="en-US" altLang="en-US" b="0" i="0" u="none" strike="noStrike" cap="none" normalizeH="0" baseline="0" dirty="0">
                <a:ln>
                  <a:noFill/>
                </a:ln>
                <a:solidFill>
                  <a:srgbClr val="000000"/>
                </a:solidFill>
                <a:effectLst/>
                <a:latin typeface="Verdana" panose="020B0604030504040204" pitchFamily="34" charset="0"/>
              </a:rPr>
              <a:t> property defines the text size to be used.</a:t>
            </a:r>
            <a:endParaRPr kumimoji="0" lang="en-US" altLang="en-US" sz="2000" b="0" i="0" u="none" strike="noStrike" cap="none" normalizeH="0" baseline="0" dirty="0">
              <a:ln>
                <a:noFill/>
              </a:ln>
              <a:solidFill>
                <a:schemeClr val="tx1"/>
              </a:solidFill>
              <a:effectLst/>
            </a:endParaRPr>
          </a:p>
        </p:txBody>
      </p:sp>
      <p:sp>
        <p:nvSpPr>
          <p:cNvPr id="5" name="Footer Placeholder 4">
            <a:extLst>
              <a:ext uri="{FF2B5EF4-FFF2-40B4-BE49-F238E27FC236}">
                <a16:creationId xmlns:a16="http://schemas.microsoft.com/office/drawing/2014/main" id="{83C9AAA7-7078-73AF-BB3A-D5BEA3A9E5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D62098-551F-22AA-ADAC-E3B68A5A64D1}"/>
              </a:ext>
            </a:extLst>
          </p:cNvPr>
          <p:cNvSpPr>
            <a:spLocks noGrp="1"/>
          </p:cNvSpPr>
          <p:nvPr>
            <p:ph type="sldNum" sz="quarter" idx="12"/>
          </p:nvPr>
        </p:nvSpPr>
        <p:spPr/>
        <p:txBody>
          <a:bodyPr/>
          <a:lstStyle/>
          <a:p>
            <a:fld id="{9A74A80C-5778-49E5-A000-7BF9B366B601}" type="slidenum">
              <a:rPr lang="en-US" smtClean="0"/>
              <a:t>68</a:t>
            </a:fld>
            <a:endParaRPr lang="en-US"/>
          </a:p>
        </p:txBody>
      </p:sp>
      <p:sp>
        <p:nvSpPr>
          <p:cNvPr id="7" name="Rectangle 1">
            <a:extLst>
              <a:ext uri="{FF2B5EF4-FFF2-40B4-BE49-F238E27FC236}">
                <a16:creationId xmlns:a16="http://schemas.microsoft.com/office/drawing/2014/main" id="{88944578-ED0E-7307-5CEB-8A31CEF4885D}"/>
              </a:ext>
            </a:extLst>
          </p:cNvPr>
          <p:cNvSpPr>
            <a:spLocks noChangeArrowheads="1"/>
          </p:cNvSpPr>
          <p:nvPr/>
        </p:nvSpPr>
        <p:spPr bwMode="auto">
          <a:xfrm>
            <a:off x="4152902" y="-208513"/>
            <a:ext cx="7200898" cy="7275026"/>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Use of CSS color, font-family and font-size properties: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!DOCTYPE</a:t>
            </a:r>
            <a:r>
              <a:rPr kumimoji="0" lang="en-US" altLang="en-US" b="0" i="0" u="none" strike="noStrike" cap="none" normalizeH="0" baseline="0" dirty="0">
                <a:ln>
                  <a:noFill/>
                </a:ln>
                <a:solidFill>
                  <a:srgbClr val="FF0000"/>
                </a:solidFill>
                <a:effectLst/>
                <a:latin typeface="Consolas" panose="020B0609020204030204" pitchFamily="49" charset="0"/>
              </a:rPr>
              <a:t> html</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html</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head</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style</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A52A2A"/>
                </a:solidFill>
                <a:effectLst/>
                <a:latin typeface="Consolas" panose="020B0609020204030204" pitchFamily="49" charset="0"/>
              </a:rPr>
            </a:br>
            <a:r>
              <a:rPr kumimoji="0" lang="en-US" altLang="en-US" b="0" i="0" u="none" strike="noStrike" cap="none" normalizeH="0" baseline="0" dirty="0">
                <a:ln>
                  <a:noFill/>
                </a:ln>
                <a:solidFill>
                  <a:srgbClr val="A52A2A"/>
                </a:solidFill>
                <a:effectLst/>
                <a:latin typeface="Consolas" panose="020B0609020204030204" pitchFamily="49" charset="0"/>
              </a:rPr>
              <a:t>h1 </a:t>
            </a: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FF0000"/>
                </a:solidFill>
                <a:effectLst/>
                <a:latin typeface="Consolas" panose="020B0609020204030204" pitchFamily="49" charset="0"/>
              </a:rPr>
            </a:br>
            <a:r>
              <a:rPr kumimoji="0" lang="en-US" altLang="en-US" b="0" i="0" u="none" strike="noStrike" cap="none" normalizeH="0" baseline="0" dirty="0">
                <a:ln>
                  <a:noFill/>
                </a:ln>
                <a:solidFill>
                  <a:srgbClr val="FF0000"/>
                </a:solidFill>
                <a:effectLst/>
                <a:latin typeface="Consolas" panose="020B0609020204030204" pitchFamily="49" charset="0"/>
              </a:rPr>
              <a:t>  color</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0000CD"/>
                </a:solidFill>
                <a:effectLst/>
                <a:latin typeface="Consolas" panose="020B0609020204030204" pitchFamily="49" charset="0"/>
              </a:rPr>
              <a:t> blue</a:t>
            </a: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FF0000"/>
                </a:solidFill>
                <a:effectLst/>
                <a:latin typeface="Consolas" panose="020B0609020204030204" pitchFamily="49" charset="0"/>
              </a:rPr>
            </a:br>
            <a:r>
              <a:rPr kumimoji="0" lang="en-US" altLang="en-US" b="0" i="0" u="none" strike="noStrike" cap="none" normalizeH="0" baseline="0" dirty="0">
                <a:ln>
                  <a:noFill/>
                </a:ln>
                <a:solidFill>
                  <a:srgbClr val="FF0000"/>
                </a:solidFill>
                <a:effectLst/>
                <a:latin typeface="Consolas" panose="020B0609020204030204" pitchFamily="49" charset="0"/>
              </a:rPr>
              <a:t>  font-family</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0000CD"/>
                </a:solidFill>
                <a:effectLst/>
                <a:latin typeface="Consolas" panose="020B0609020204030204" pitchFamily="49" charset="0"/>
              </a:rPr>
              <a:t> </a:t>
            </a:r>
            <a:r>
              <a:rPr kumimoji="0" lang="en-US" altLang="en-US" b="0" i="0" u="none" strike="noStrike" cap="none" normalizeH="0" baseline="0" dirty="0" err="1">
                <a:ln>
                  <a:noFill/>
                </a:ln>
                <a:solidFill>
                  <a:srgbClr val="0000CD"/>
                </a:solidFill>
                <a:effectLst/>
                <a:latin typeface="Consolas" panose="020B0609020204030204" pitchFamily="49" charset="0"/>
              </a:rPr>
              <a:t>verdana</a:t>
            </a: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FF0000"/>
                </a:solidFill>
                <a:effectLst/>
                <a:latin typeface="Consolas" panose="020B0609020204030204" pitchFamily="49" charset="0"/>
              </a:rPr>
            </a:br>
            <a:r>
              <a:rPr kumimoji="0" lang="en-US" altLang="en-US" b="0" i="0" u="none" strike="noStrike" cap="none" normalizeH="0" baseline="0" dirty="0">
                <a:ln>
                  <a:noFill/>
                </a:ln>
                <a:solidFill>
                  <a:srgbClr val="FF0000"/>
                </a:solidFill>
                <a:effectLst/>
                <a:latin typeface="Consolas" panose="020B0609020204030204" pitchFamily="49" charset="0"/>
              </a:rPr>
              <a:t>  font-size</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0000CD"/>
                </a:solidFill>
                <a:effectLst/>
                <a:latin typeface="Consolas" panose="020B0609020204030204" pitchFamily="49" charset="0"/>
              </a:rPr>
              <a:t> 300%</a:t>
            </a: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FF0000"/>
                </a:solidFill>
                <a:effectLst/>
                <a:latin typeface="Consolas" panose="020B0609020204030204" pitchFamily="49" charset="0"/>
              </a:rPr>
            </a:b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A52A2A"/>
                </a:solidFill>
                <a:effectLst/>
                <a:latin typeface="Consolas" panose="020B0609020204030204" pitchFamily="49" charset="0"/>
              </a:rPr>
            </a:br>
            <a:r>
              <a:rPr kumimoji="0" lang="en-US" altLang="en-US" b="0" i="0" u="none" strike="noStrike" cap="none" normalizeH="0" baseline="0" dirty="0">
                <a:ln>
                  <a:noFill/>
                </a:ln>
                <a:solidFill>
                  <a:srgbClr val="A52A2A"/>
                </a:solidFill>
                <a:effectLst/>
                <a:latin typeface="Consolas" panose="020B0609020204030204" pitchFamily="49" charset="0"/>
              </a:rPr>
              <a:t>p </a:t>
            </a: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FF0000"/>
                </a:solidFill>
                <a:effectLst/>
                <a:latin typeface="Consolas" panose="020B0609020204030204" pitchFamily="49" charset="0"/>
              </a:rPr>
            </a:br>
            <a:r>
              <a:rPr kumimoji="0" lang="en-US" altLang="en-US" b="0" i="0" u="none" strike="noStrike" cap="none" normalizeH="0" baseline="0" dirty="0">
                <a:ln>
                  <a:noFill/>
                </a:ln>
                <a:solidFill>
                  <a:srgbClr val="FF0000"/>
                </a:solidFill>
                <a:effectLst/>
                <a:latin typeface="Consolas" panose="020B0609020204030204" pitchFamily="49" charset="0"/>
              </a:rPr>
              <a:t>  color</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0000CD"/>
                </a:solidFill>
                <a:effectLst/>
                <a:latin typeface="Consolas" panose="020B0609020204030204" pitchFamily="49" charset="0"/>
              </a:rPr>
              <a:t> red</a:t>
            </a: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FF0000"/>
                </a:solidFill>
                <a:effectLst/>
                <a:latin typeface="Consolas" panose="020B0609020204030204" pitchFamily="49" charset="0"/>
              </a:rPr>
            </a:br>
            <a:r>
              <a:rPr kumimoji="0" lang="en-US" altLang="en-US" b="0" i="0" u="none" strike="noStrike" cap="none" normalizeH="0" baseline="0" dirty="0">
                <a:ln>
                  <a:noFill/>
                </a:ln>
                <a:solidFill>
                  <a:srgbClr val="FF0000"/>
                </a:solidFill>
                <a:effectLst/>
                <a:latin typeface="Consolas" panose="020B0609020204030204" pitchFamily="49" charset="0"/>
              </a:rPr>
              <a:t>  font-family</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0000CD"/>
                </a:solidFill>
                <a:effectLst/>
                <a:latin typeface="Consolas" panose="020B0609020204030204" pitchFamily="49" charset="0"/>
              </a:rPr>
              <a:t> courier</a:t>
            </a: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FF0000"/>
                </a:solidFill>
                <a:effectLst/>
                <a:latin typeface="Consolas" panose="020B0609020204030204" pitchFamily="49" charset="0"/>
              </a:rPr>
            </a:br>
            <a:r>
              <a:rPr kumimoji="0" lang="en-US" altLang="en-US" b="0" i="0" u="none" strike="noStrike" cap="none" normalizeH="0" baseline="0" dirty="0">
                <a:ln>
                  <a:noFill/>
                </a:ln>
                <a:solidFill>
                  <a:srgbClr val="FF0000"/>
                </a:solidFill>
                <a:effectLst/>
                <a:latin typeface="Consolas" panose="020B0609020204030204" pitchFamily="49" charset="0"/>
              </a:rPr>
              <a:t>  font-size</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0000CD"/>
                </a:solidFill>
                <a:effectLst/>
                <a:latin typeface="Consolas" panose="020B0609020204030204" pitchFamily="49" charset="0"/>
              </a:rPr>
              <a:t> 160%</a:t>
            </a: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FF0000"/>
                </a:solidFill>
                <a:effectLst/>
                <a:latin typeface="Consolas" panose="020B0609020204030204" pitchFamily="49" charset="0"/>
              </a:rPr>
            </a:b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A52A2A"/>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/style</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/head</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body</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h1</a:t>
            </a:r>
            <a:r>
              <a:rPr kumimoji="0" lang="en-US" altLang="en-US" b="0" i="0" u="none" strike="noStrike" cap="none" normalizeH="0" baseline="0" dirty="0">
                <a:ln>
                  <a:noFill/>
                </a:ln>
                <a:solidFill>
                  <a:srgbClr val="0000CD"/>
                </a:solidFill>
                <a:effectLst/>
                <a:latin typeface="Consolas" panose="020B0609020204030204" pitchFamily="49" charset="0"/>
              </a:rPr>
              <a:t>&gt;</a:t>
            </a:r>
            <a:r>
              <a:rPr kumimoji="0" lang="en-US" altLang="en-US" b="0" i="0" u="none" strike="noStrike" cap="none" normalizeH="0" baseline="0" dirty="0">
                <a:ln>
                  <a:noFill/>
                </a:ln>
                <a:solidFill>
                  <a:srgbClr val="000000"/>
                </a:solidFill>
                <a:effectLst/>
                <a:latin typeface="Consolas" panose="020B0609020204030204" pitchFamily="49" charset="0"/>
              </a:rPr>
              <a:t>This is a heading</a:t>
            </a: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/h1</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p</a:t>
            </a:r>
            <a:r>
              <a:rPr kumimoji="0" lang="en-US" altLang="en-US" b="0" i="0" u="none" strike="noStrike" cap="none" normalizeH="0" baseline="0" dirty="0">
                <a:ln>
                  <a:noFill/>
                </a:ln>
                <a:solidFill>
                  <a:srgbClr val="0000CD"/>
                </a:solidFill>
                <a:effectLst/>
                <a:latin typeface="Consolas" panose="020B0609020204030204" pitchFamily="49" charset="0"/>
              </a:rPr>
              <a:t>&gt;</a:t>
            </a:r>
            <a:r>
              <a:rPr kumimoji="0" lang="en-US" altLang="en-US" b="0" i="0" u="none" strike="noStrike" cap="none" normalizeH="0" baseline="0" dirty="0">
                <a:ln>
                  <a:noFill/>
                </a:ln>
                <a:solidFill>
                  <a:srgbClr val="000000"/>
                </a:solidFill>
                <a:effectLst/>
                <a:latin typeface="Consolas" panose="020B0609020204030204" pitchFamily="49" charset="0"/>
              </a:rPr>
              <a:t>This is a paragraph.</a:t>
            </a: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/p</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/body</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/html</a:t>
            </a:r>
            <a:r>
              <a:rPr kumimoji="0" lang="en-US" altLang="en-US" b="0" i="0" u="none" strike="noStrike" cap="none" normalizeH="0" baseline="0" dirty="0">
                <a:ln>
                  <a:noFill/>
                </a:ln>
                <a:solidFill>
                  <a:srgbClr val="0000CD"/>
                </a:solidFill>
                <a:effectLst/>
                <a:latin typeface="Consolas" panose="020B0609020204030204" pitchFamily="49" charset="0"/>
              </a:rPr>
              <a:t>&gt;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221423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5A7AC7BB-6BED-23C4-DF26-76F3CA646965}"/>
              </a:ext>
            </a:extLst>
          </p:cNvPr>
          <p:cNvSpPr>
            <a:spLocks noGrp="1" noChangeArrowheads="1"/>
          </p:cNvSpPr>
          <p:nvPr>
            <p:ph idx="1"/>
          </p:nvPr>
        </p:nvSpPr>
        <p:spPr bwMode="auto">
          <a:xfrm>
            <a:off x="850900" y="1073839"/>
            <a:ext cx="10502900" cy="4689703"/>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CSS Border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The CSS </a:t>
            </a:r>
            <a:r>
              <a:rPr kumimoji="0" lang="en-US" altLang="en-US" sz="2400" b="0" i="0" u="none" strike="noStrike" cap="none" normalizeH="0" baseline="0" dirty="0">
                <a:ln>
                  <a:noFill/>
                </a:ln>
                <a:solidFill>
                  <a:srgbClr val="DC143C"/>
                </a:solidFill>
                <a:effectLst/>
                <a:latin typeface="Consolas" panose="020B0609020204030204" pitchFamily="49" charset="0"/>
              </a:rPr>
              <a:t>border</a:t>
            </a:r>
            <a:r>
              <a:rPr kumimoji="0" lang="en-US" altLang="en-US" sz="2400" b="0" i="0" u="none" strike="noStrike" cap="none" normalizeH="0" baseline="0" dirty="0">
                <a:ln>
                  <a:noFill/>
                </a:ln>
                <a:solidFill>
                  <a:srgbClr val="000000"/>
                </a:solidFill>
                <a:effectLst/>
                <a:latin typeface="Verdana" panose="020B0604030504040204" pitchFamily="34" charset="0"/>
              </a:rPr>
              <a:t> property defines a border around an HTML element.</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Verdana" panose="020B0604030504040204" pitchFamily="34" charset="0"/>
              </a:rPr>
              <a:t>Tip:</a:t>
            </a:r>
            <a:r>
              <a:rPr kumimoji="0" lang="en-US" altLang="en-US" sz="2400" b="0" i="0" u="none" strike="noStrike" cap="none" normalizeH="0" baseline="0" dirty="0">
                <a:ln>
                  <a:noFill/>
                </a:ln>
                <a:solidFill>
                  <a:srgbClr val="000000"/>
                </a:solidFill>
                <a:effectLst/>
                <a:latin typeface="Verdana" panose="020B0604030504040204" pitchFamily="34" charset="0"/>
              </a:rPr>
              <a:t> You can define a border for nearly all HTML elements.</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Use of CSS border property: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A52A2A"/>
                </a:solidFill>
                <a:effectLst/>
                <a:latin typeface="Consolas" panose="020B0609020204030204" pitchFamily="49" charset="0"/>
              </a:rPr>
              <a:t>p </a:t>
            </a:r>
            <a:r>
              <a:rPr kumimoji="0" lang="en-US" altLang="en-US" sz="2400" b="0" i="0" u="none" strike="noStrike" cap="none" normalizeH="0" baseline="0" dirty="0">
                <a:ln>
                  <a:noFill/>
                </a:ln>
                <a:solidFill>
                  <a:srgbClr val="000000"/>
                </a:solidFill>
                <a:effectLst/>
                <a:latin typeface="Consolas" panose="020B0609020204030204" pitchFamily="49" charset="0"/>
              </a:rPr>
              <a:t>{</a:t>
            </a:r>
            <a:br>
              <a:rPr kumimoji="0" lang="en-US" altLang="en-US" sz="2400" b="0" i="0" u="none" strike="noStrike" cap="none" normalizeH="0" baseline="0" dirty="0">
                <a:ln>
                  <a:noFill/>
                </a:ln>
                <a:solidFill>
                  <a:srgbClr val="FF0000"/>
                </a:solidFill>
                <a:effectLst/>
                <a:latin typeface="Consolas" panose="020B0609020204030204" pitchFamily="49" charset="0"/>
              </a:rPr>
            </a:br>
            <a:r>
              <a:rPr kumimoji="0" lang="en-US" altLang="en-US" sz="2400" b="0" i="0" u="none" strike="noStrike" cap="none" normalizeH="0" baseline="0" dirty="0">
                <a:ln>
                  <a:noFill/>
                </a:ln>
                <a:solidFill>
                  <a:srgbClr val="FF0000"/>
                </a:solidFill>
                <a:effectLst/>
                <a:latin typeface="Consolas" panose="020B0609020204030204" pitchFamily="49" charset="0"/>
              </a:rPr>
              <a:t>  border</a:t>
            </a:r>
            <a:r>
              <a:rPr kumimoji="0" lang="en-US" altLang="en-US" sz="2400" b="0" i="0" u="none" strike="noStrike" cap="none" normalizeH="0" baseline="0" dirty="0">
                <a:ln>
                  <a:noFill/>
                </a:ln>
                <a:solidFill>
                  <a:srgbClr val="000000"/>
                </a:solidFill>
                <a:effectLst/>
                <a:latin typeface="Consolas" panose="020B0609020204030204" pitchFamily="49" charset="0"/>
              </a:rPr>
              <a:t>:</a:t>
            </a:r>
            <a:r>
              <a:rPr kumimoji="0" lang="en-US" altLang="en-US" sz="2400" b="0" i="0" u="none" strike="noStrike" cap="none" normalizeH="0" baseline="0" dirty="0">
                <a:ln>
                  <a:noFill/>
                </a:ln>
                <a:solidFill>
                  <a:srgbClr val="0000CD"/>
                </a:solidFill>
                <a:effectLst/>
                <a:latin typeface="Consolas" panose="020B0609020204030204" pitchFamily="49" charset="0"/>
              </a:rPr>
              <a:t> 2px </a:t>
            </a:r>
            <a:r>
              <a:rPr kumimoji="0" lang="en-US" altLang="en-US" sz="2400" b="0" i="0" u="none" strike="noStrike" cap="none" normalizeH="0" baseline="0" dirty="0">
                <a:ln>
                  <a:noFill/>
                </a:ln>
                <a:solidFill>
                  <a:srgbClr val="0000CD"/>
                </a:solidFill>
                <a:effectLst/>
                <a:highlight>
                  <a:srgbClr val="FFFF00"/>
                </a:highlight>
                <a:latin typeface="Consolas" panose="020B0609020204030204" pitchFamily="49" charset="0"/>
              </a:rPr>
              <a:t>solid</a:t>
            </a:r>
            <a:r>
              <a:rPr kumimoji="0" lang="en-US" altLang="en-US" sz="2400" b="0" i="0" u="none" strike="noStrike" cap="none" normalizeH="0" baseline="0" dirty="0">
                <a:ln>
                  <a:noFill/>
                </a:ln>
                <a:solidFill>
                  <a:srgbClr val="0000CD"/>
                </a:solidFill>
                <a:effectLst/>
                <a:latin typeface="Consolas" panose="020B0609020204030204" pitchFamily="49" charset="0"/>
              </a:rPr>
              <a:t> </a:t>
            </a:r>
            <a:r>
              <a:rPr kumimoji="0" lang="en-US" altLang="en-US" sz="2400" b="0" i="0" u="none" strike="noStrike" cap="none" normalizeH="0" baseline="0" dirty="0" err="1">
                <a:ln>
                  <a:noFill/>
                </a:ln>
                <a:solidFill>
                  <a:srgbClr val="0000CD"/>
                </a:solidFill>
                <a:effectLst/>
                <a:latin typeface="Consolas" panose="020B0609020204030204" pitchFamily="49" charset="0"/>
              </a:rPr>
              <a:t>powderblue</a:t>
            </a:r>
            <a:r>
              <a:rPr kumimoji="0" lang="en-US" altLang="en-US" sz="2400" b="0" i="0" u="none" strike="noStrike" cap="none" normalizeH="0" baseline="0" dirty="0">
                <a:ln>
                  <a:noFill/>
                </a:ln>
                <a:solidFill>
                  <a:srgbClr val="000000"/>
                </a:solidFill>
                <a:effectLst/>
                <a:latin typeface="Consolas" panose="020B0609020204030204" pitchFamily="49" charset="0"/>
              </a:rPr>
              <a:t>;</a:t>
            </a:r>
            <a:br>
              <a:rPr kumimoji="0" lang="en-US" altLang="en-US" sz="2400" b="0" i="0" u="none" strike="noStrike" cap="none" normalizeH="0" baseline="0" dirty="0">
                <a:ln>
                  <a:noFill/>
                </a:ln>
                <a:solidFill>
                  <a:srgbClr val="FF0000"/>
                </a:solidFill>
                <a:effectLst/>
                <a:latin typeface="Consolas" panose="020B0609020204030204" pitchFamily="49" charset="0"/>
              </a:rPr>
            </a:br>
            <a:r>
              <a:rPr kumimoji="0" lang="en-US" altLang="en-US" sz="2400" b="0" i="0" u="none" strike="noStrike" cap="none" normalizeH="0" baseline="0" dirty="0">
                <a:ln>
                  <a:noFill/>
                </a:ln>
                <a:solidFill>
                  <a:srgbClr val="000000"/>
                </a:solidFill>
                <a:effectLst/>
                <a:latin typeface="Consolas" panose="020B0609020204030204" pitchFamily="49" charset="0"/>
              </a:rPr>
              <a: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962C585C-EDB1-AE12-D996-52A8531DA2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C758FF-6819-3E2C-F049-1AF6DEB976EC}"/>
              </a:ext>
            </a:extLst>
          </p:cNvPr>
          <p:cNvSpPr>
            <a:spLocks noGrp="1"/>
          </p:cNvSpPr>
          <p:nvPr>
            <p:ph type="sldNum" sz="quarter" idx="12"/>
          </p:nvPr>
        </p:nvSpPr>
        <p:spPr/>
        <p:txBody>
          <a:bodyPr/>
          <a:lstStyle/>
          <a:p>
            <a:fld id="{9A74A80C-5778-49E5-A000-7BF9B366B601}" type="slidenum">
              <a:rPr lang="en-US" smtClean="0"/>
              <a:t>69</a:t>
            </a:fld>
            <a:endParaRPr lang="en-US"/>
          </a:p>
        </p:txBody>
      </p:sp>
    </p:spTree>
    <p:extLst>
      <p:ext uri="{BB962C8B-B14F-4D97-AF65-F5344CB8AC3E}">
        <p14:creationId xmlns:p14="http://schemas.microsoft.com/office/powerpoint/2010/main" val="4165039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B2FE5C3-F910-FF7B-C00E-1C102B3A3ADB}"/>
              </a:ext>
            </a:extLst>
          </p:cNvPr>
          <p:cNvSpPr>
            <a:spLocks noGrp="1" noChangeArrowheads="1"/>
          </p:cNvSpPr>
          <p:nvPr>
            <p:ph idx="1"/>
          </p:nvPr>
        </p:nvSpPr>
        <p:spPr bwMode="auto">
          <a:xfrm>
            <a:off x="266700" y="842513"/>
            <a:ext cx="10312400" cy="4905147"/>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Headings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HTML headings are defined with the </a:t>
            </a:r>
            <a:r>
              <a:rPr kumimoji="0" lang="en-US" altLang="en-US" b="0" i="0" u="none" strike="noStrike" cap="none" normalizeH="0" baseline="0" dirty="0">
                <a:ln>
                  <a:noFill/>
                </a:ln>
                <a:solidFill>
                  <a:srgbClr val="DC143C"/>
                </a:solidFill>
                <a:effectLst/>
                <a:latin typeface="Consolas" panose="020B0609020204030204" pitchFamily="49" charset="0"/>
              </a:rPr>
              <a:t>&lt;h1&gt;</a:t>
            </a:r>
            <a:r>
              <a:rPr kumimoji="0" lang="en-US" altLang="en-US" b="0" i="0" u="none" strike="noStrike" cap="none" normalizeH="0" baseline="0" dirty="0">
                <a:ln>
                  <a:noFill/>
                </a:ln>
                <a:solidFill>
                  <a:srgbClr val="000000"/>
                </a:solidFill>
                <a:effectLst/>
                <a:latin typeface="Verdana" panose="020B0604030504040204" pitchFamily="34" charset="0"/>
              </a:rPr>
              <a:t> to </a:t>
            </a:r>
            <a:r>
              <a:rPr kumimoji="0" lang="en-US" altLang="en-US" b="0" i="0" u="none" strike="noStrike" cap="none" normalizeH="0" baseline="0" dirty="0">
                <a:ln>
                  <a:noFill/>
                </a:ln>
                <a:solidFill>
                  <a:srgbClr val="DC143C"/>
                </a:solidFill>
                <a:effectLst/>
                <a:latin typeface="Consolas" panose="020B0609020204030204" pitchFamily="49" charset="0"/>
              </a:rPr>
              <a:t>&lt;h6&gt;</a:t>
            </a:r>
            <a:r>
              <a:rPr kumimoji="0" lang="en-US" altLang="en-US" b="0" i="0" u="none" strike="noStrike" cap="none" normalizeH="0" baseline="0" dirty="0">
                <a:ln>
                  <a:noFill/>
                </a:ln>
                <a:solidFill>
                  <a:srgbClr val="000000"/>
                </a:solidFill>
                <a:effectLst/>
                <a:latin typeface="Verdana" panose="020B0604030504040204" pitchFamily="34" charset="0"/>
              </a:rPr>
              <a:t> tags.</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DC143C"/>
                </a:solidFill>
                <a:effectLst/>
                <a:latin typeface="Consolas" panose="020B0609020204030204" pitchFamily="49" charset="0"/>
              </a:rPr>
              <a:t>&lt;h1&gt;</a:t>
            </a:r>
            <a:r>
              <a:rPr kumimoji="0" lang="en-US" altLang="en-US" b="0" i="0" u="none" strike="noStrike" cap="none" normalizeH="0" baseline="0" dirty="0">
                <a:ln>
                  <a:noFill/>
                </a:ln>
                <a:solidFill>
                  <a:srgbClr val="000000"/>
                </a:solidFill>
                <a:effectLst/>
                <a:latin typeface="Verdana" panose="020B0604030504040204" pitchFamily="34" charset="0"/>
              </a:rPr>
              <a:t> defines the most important heading. </a:t>
            </a:r>
            <a:r>
              <a:rPr kumimoji="0" lang="en-US" altLang="en-US" b="0" i="0" u="none" strike="noStrike" cap="none" normalizeH="0" baseline="0" dirty="0">
                <a:ln>
                  <a:noFill/>
                </a:ln>
                <a:solidFill>
                  <a:srgbClr val="DC143C"/>
                </a:solidFill>
                <a:effectLst/>
                <a:latin typeface="Consolas" panose="020B0609020204030204" pitchFamily="49" charset="0"/>
              </a:rPr>
              <a:t>&lt;h6&gt;</a:t>
            </a:r>
            <a:r>
              <a:rPr kumimoji="0" lang="en-US" altLang="en-US" b="0" i="0" u="none" strike="noStrike" cap="none" normalizeH="0" baseline="0" dirty="0">
                <a:ln>
                  <a:noFill/>
                </a:ln>
                <a:solidFill>
                  <a:srgbClr val="000000"/>
                </a:solidFill>
                <a:effectLst/>
                <a:latin typeface="Verdana" panose="020B0604030504040204" pitchFamily="34" charset="0"/>
              </a:rPr>
              <a:t> defines the least important heading: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h1</a:t>
            </a:r>
            <a:r>
              <a:rPr kumimoji="0" lang="en-US" altLang="en-US" b="0" i="0" u="none" strike="noStrike" cap="none" normalizeH="0" baseline="0" dirty="0">
                <a:ln>
                  <a:noFill/>
                </a:ln>
                <a:solidFill>
                  <a:srgbClr val="0000CD"/>
                </a:solidFill>
                <a:effectLst/>
                <a:latin typeface="Consolas" panose="020B0609020204030204" pitchFamily="49" charset="0"/>
              </a:rPr>
              <a:t>&gt;</a:t>
            </a:r>
            <a:r>
              <a:rPr kumimoji="0" lang="en-US" altLang="en-US" b="0" i="0" u="none" strike="noStrike" cap="none" normalizeH="0" baseline="0" dirty="0">
                <a:ln>
                  <a:noFill/>
                </a:ln>
                <a:solidFill>
                  <a:srgbClr val="000000"/>
                </a:solidFill>
                <a:effectLst/>
                <a:latin typeface="Consolas" panose="020B0609020204030204" pitchFamily="49" charset="0"/>
              </a:rPr>
              <a:t>This is heading 1</a:t>
            </a: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/h1</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h2</a:t>
            </a:r>
            <a:r>
              <a:rPr kumimoji="0" lang="en-US" altLang="en-US" b="0" i="0" u="none" strike="noStrike" cap="none" normalizeH="0" baseline="0" dirty="0">
                <a:ln>
                  <a:noFill/>
                </a:ln>
                <a:solidFill>
                  <a:srgbClr val="0000CD"/>
                </a:solidFill>
                <a:effectLst/>
                <a:latin typeface="Consolas" panose="020B0609020204030204" pitchFamily="49" charset="0"/>
              </a:rPr>
              <a:t>&gt;</a:t>
            </a:r>
            <a:r>
              <a:rPr kumimoji="0" lang="en-US" altLang="en-US" b="0" i="0" u="none" strike="noStrike" cap="none" normalizeH="0" baseline="0" dirty="0">
                <a:ln>
                  <a:noFill/>
                </a:ln>
                <a:solidFill>
                  <a:srgbClr val="000000"/>
                </a:solidFill>
                <a:effectLst/>
                <a:latin typeface="Consolas" panose="020B0609020204030204" pitchFamily="49" charset="0"/>
              </a:rPr>
              <a:t>This is heading 2</a:t>
            </a: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/h2</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h3</a:t>
            </a:r>
            <a:r>
              <a:rPr kumimoji="0" lang="en-US" altLang="en-US" b="0" i="0" u="none" strike="noStrike" cap="none" normalizeH="0" baseline="0" dirty="0">
                <a:ln>
                  <a:noFill/>
                </a:ln>
                <a:solidFill>
                  <a:srgbClr val="0000CD"/>
                </a:solidFill>
                <a:effectLst/>
                <a:latin typeface="Consolas" panose="020B0609020204030204" pitchFamily="49" charset="0"/>
              </a:rPr>
              <a:t>&gt;</a:t>
            </a:r>
            <a:r>
              <a:rPr kumimoji="0" lang="en-US" altLang="en-US" b="0" i="0" u="none" strike="noStrike" cap="none" normalizeH="0" baseline="0" dirty="0">
                <a:ln>
                  <a:noFill/>
                </a:ln>
                <a:solidFill>
                  <a:srgbClr val="000000"/>
                </a:solidFill>
                <a:effectLst/>
                <a:latin typeface="Consolas" panose="020B0609020204030204" pitchFamily="49" charset="0"/>
              </a:rPr>
              <a:t>This is heading 3</a:t>
            </a: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/h3</a:t>
            </a:r>
            <a:r>
              <a:rPr kumimoji="0" lang="en-US" altLang="en-US" b="0" i="0" u="none" strike="noStrike" cap="none" normalizeH="0" baseline="0" dirty="0">
                <a:ln>
                  <a:noFill/>
                </a:ln>
                <a:solidFill>
                  <a:srgbClr val="0000CD"/>
                </a:solidFill>
                <a:effectLst/>
                <a:latin typeface="Consolas" panose="020B0609020204030204" pitchFamily="49" charset="0"/>
              </a:rPr>
              <a:t>&gt;</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3E7F8322-081D-D6EC-4A94-6551B52CA34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349C576-9FAD-B0B2-DDD0-BD3A0AF06CEE}"/>
              </a:ext>
            </a:extLst>
          </p:cNvPr>
          <p:cNvSpPr>
            <a:spLocks noGrp="1"/>
          </p:cNvSpPr>
          <p:nvPr>
            <p:ph type="sldNum" sz="quarter" idx="12"/>
          </p:nvPr>
        </p:nvSpPr>
        <p:spPr/>
        <p:txBody>
          <a:bodyPr/>
          <a:lstStyle/>
          <a:p>
            <a:fld id="{9A74A80C-5778-49E5-A000-7BF9B366B601}" type="slidenum">
              <a:rPr lang="en-US" smtClean="0"/>
              <a:t>7</a:t>
            </a:fld>
            <a:endParaRPr lang="en-US"/>
          </a:p>
        </p:txBody>
      </p:sp>
    </p:spTree>
    <p:extLst>
      <p:ext uri="{BB962C8B-B14F-4D97-AF65-F5344CB8AC3E}">
        <p14:creationId xmlns:p14="http://schemas.microsoft.com/office/powerpoint/2010/main" val="36546243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B006C843-3831-C020-085E-0813746BD010}"/>
              </a:ext>
            </a:extLst>
          </p:cNvPr>
          <p:cNvSpPr>
            <a:spLocks noGrp="1" noChangeArrowheads="1"/>
          </p:cNvSpPr>
          <p:nvPr>
            <p:ph idx="1"/>
          </p:nvPr>
        </p:nvSpPr>
        <p:spPr bwMode="auto">
          <a:xfrm>
            <a:off x="227613" y="787325"/>
            <a:ext cx="4649187" cy="4689703"/>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CSS Padding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CSS </a:t>
            </a:r>
            <a:r>
              <a:rPr kumimoji="0" lang="en-US" altLang="en-US" sz="2000" b="0" i="0" u="none" strike="noStrike" cap="none" normalizeH="0" baseline="0" dirty="0">
                <a:ln>
                  <a:noFill/>
                </a:ln>
                <a:solidFill>
                  <a:srgbClr val="DC143C"/>
                </a:solidFill>
                <a:effectLst/>
                <a:latin typeface="Consolas" panose="020B0609020204030204" pitchFamily="49" charset="0"/>
              </a:rPr>
              <a:t>padding</a:t>
            </a:r>
            <a:r>
              <a:rPr kumimoji="0" lang="en-US" altLang="en-US" sz="2000" b="0" i="0" u="none" strike="noStrike" cap="none" normalizeH="0" baseline="0" dirty="0">
                <a:ln>
                  <a:noFill/>
                </a:ln>
                <a:solidFill>
                  <a:srgbClr val="000000"/>
                </a:solidFill>
                <a:effectLst/>
                <a:latin typeface="Verdana" panose="020B0604030504040204" pitchFamily="34" charset="0"/>
              </a:rPr>
              <a:t> property defines a padding (space) between the text and the border.</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Use of CSS border and padding properties: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A52A2A"/>
                </a:solidFill>
                <a:effectLst/>
                <a:latin typeface="Consolas" panose="020B0609020204030204" pitchFamily="49" charset="0"/>
              </a:rPr>
              <a:t>p </a:t>
            </a:r>
            <a:r>
              <a:rPr kumimoji="0" lang="en-US" altLang="en-US" sz="2000" b="0" i="0" u="none" strike="noStrike" cap="none" normalizeH="0" baseline="0" dirty="0">
                <a:ln>
                  <a:noFill/>
                </a:ln>
                <a:solidFill>
                  <a:srgbClr val="000000"/>
                </a:solidFill>
                <a:effectLst/>
                <a:latin typeface="Consolas" panose="020B0609020204030204" pitchFamily="49" charset="0"/>
              </a:rPr>
              <a:t>{</a:t>
            </a:r>
            <a:br>
              <a:rPr kumimoji="0" lang="en-US" altLang="en-US" sz="2000" b="0" i="0" u="none" strike="noStrike" cap="none" normalizeH="0" baseline="0" dirty="0">
                <a:ln>
                  <a:noFill/>
                </a:ln>
                <a:solidFill>
                  <a:srgbClr val="FF0000"/>
                </a:solidFill>
                <a:effectLst/>
                <a:latin typeface="Consolas" panose="020B0609020204030204" pitchFamily="49" charset="0"/>
              </a:rPr>
            </a:br>
            <a:r>
              <a:rPr kumimoji="0" lang="en-US" altLang="en-US" sz="2000" b="0" i="0" u="none" strike="noStrike" cap="none" normalizeH="0" baseline="0" dirty="0">
                <a:ln>
                  <a:noFill/>
                </a:ln>
                <a:solidFill>
                  <a:srgbClr val="FF0000"/>
                </a:solidFill>
                <a:effectLst/>
                <a:latin typeface="Consolas" panose="020B0609020204030204" pitchFamily="49" charset="0"/>
              </a:rPr>
              <a:t>  border</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a:ln>
                  <a:noFill/>
                </a:ln>
                <a:solidFill>
                  <a:srgbClr val="0000CD"/>
                </a:solidFill>
                <a:effectLst/>
                <a:latin typeface="Consolas" panose="020B0609020204030204" pitchFamily="49" charset="0"/>
              </a:rPr>
              <a:t> 2px solid </a:t>
            </a:r>
            <a:r>
              <a:rPr kumimoji="0" lang="en-US" altLang="en-US" sz="2000" b="0" i="0" u="none" strike="noStrike" cap="none" normalizeH="0" baseline="0" dirty="0" err="1">
                <a:ln>
                  <a:noFill/>
                </a:ln>
                <a:solidFill>
                  <a:srgbClr val="0000CD"/>
                </a:solidFill>
                <a:effectLst/>
                <a:latin typeface="Consolas" panose="020B0609020204030204" pitchFamily="49" charset="0"/>
              </a:rPr>
              <a:t>powderblue</a:t>
            </a:r>
            <a:r>
              <a:rPr kumimoji="0" lang="en-US" altLang="en-US" sz="2000" b="0" i="0" u="none" strike="noStrike" cap="none" normalizeH="0" baseline="0" dirty="0">
                <a:ln>
                  <a:noFill/>
                </a:ln>
                <a:solidFill>
                  <a:srgbClr val="000000"/>
                </a:solidFill>
                <a:effectLst/>
                <a:latin typeface="Consolas" panose="020B0609020204030204" pitchFamily="49" charset="0"/>
              </a:rPr>
              <a:t>;</a:t>
            </a:r>
            <a:br>
              <a:rPr kumimoji="0" lang="en-US" altLang="en-US" sz="2000" b="0" i="0" u="none" strike="noStrike" cap="none" normalizeH="0" baseline="0" dirty="0">
                <a:ln>
                  <a:noFill/>
                </a:ln>
                <a:solidFill>
                  <a:srgbClr val="FF0000"/>
                </a:solidFill>
                <a:effectLst/>
                <a:latin typeface="Consolas" panose="020B0609020204030204" pitchFamily="49" charset="0"/>
              </a:rPr>
            </a:br>
            <a:r>
              <a:rPr kumimoji="0" lang="en-US" altLang="en-US" sz="2000" b="0" i="0" u="none" strike="noStrike" cap="none" normalizeH="0" baseline="0" dirty="0">
                <a:ln>
                  <a:noFill/>
                </a:ln>
                <a:solidFill>
                  <a:srgbClr val="FF0000"/>
                </a:solidFill>
                <a:effectLst/>
                <a:latin typeface="Consolas" panose="020B0609020204030204" pitchFamily="49" charset="0"/>
              </a:rPr>
              <a:t>  padding</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a:ln>
                  <a:noFill/>
                </a:ln>
                <a:solidFill>
                  <a:srgbClr val="0000CD"/>
                </a:solidFill>
                <a:effectLst/>
                <a:latin typeface="Consolas" panose="020B0609020204030204" pitchFamily="49" charset="0"/>
              </a:rPr>
              <a:t> 30px</a:t>
            </a:r>
            <a:r>
              <a:rPr kumimoji="0" lang="en-US" altLang="en-US" sz="2000" b="0" i="0" u="none" strike="noStrike" cap="none" normalizeH="0" baseline="0" dirty="0">
                <a:ln>
                  <a:noFill/>
                </a:ln>
                <a:solidFill>
                  <a:srgbClr val="000000"/>
                </a:solidFill>
                <a:effectLst/>
                <a:latin typeface="Consolas" panose="020B0609020204030204" pitchFamily="49" charset="0"/>
              </a:rPr>
              <a:t>;</a:t>
            </a:r>
            <a:br>
              <a:rPr kumimoji="0" lang="en-US" altLang="en-US" sz="2000" b="0" i="0" u="none" strike="noStrike" cap="none" normalizeH="0" baseline="0" dirty="0">
                <a:ln>
                  <a:noFill/>
                </a:ln>
                <a:solidFill>
                  <a:srgbClr val="FF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0C473254-F157-1CBC-691B-75E59CE11D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7A6D78-6401-BA4B-2C6E-93BB9D4F464B}"/>
              </a:ext>
            </a:extLst>
          </p:cNvPr>
          <p:cNvSpPr>
            <a:spLocks noGrp="1"/>
          </p:cNvSpPr>
          <p:nvPr>
            <p:ph type="sldNum" sz="quarter" idx="12"/>
          </p:nvPr>
        </p:nvSpPr>
        <p:spPr/>
        <p:txBody>
          <a:bodyPr/>
          <a:lstStyle/>
          <a:p>
            <a:fld id="{9A74A80C-5778-49E5-A000-7BF9B366B601}" type="slidenum">
              <a:rPr lang="en-US" smtClean="0"/>
              <a:t>70</a:t>
            </a:fld>
            <a:endParaRPr lang="en-US"/>
          </a:p>
        </p:txBody>
      </p:sp>
      <p:pic>
        <p:nvPicPr>
          <p:cNvPr id="18434" name="Picture 2">
            <a:extLst>
              <a:ext uri="{FF2B5EF4-FFF2-40B4-BE49-F238E27FC236}">
                <a16:creationId xmlns:a16="http://schemas.microsoft.com/office/drawing/2014/main" id="{F448BACA-096E-BEA9-D08F-78E212BCA5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6649" y="1349454"/>
            <a:ext cx="6188753" cy="3336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8745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F8123FB-2675-26E8-1BEA-35C109ABE91F}"/>
              </a:ext>
            </a:extLst>
          </p:cNvPr>
          <p:cNvSpPr>
            <a:spLocks noGrp="1" noChangeArrowheads="1"/>
          </p:cNvSpPr>
          <p:nvPr>
            <p:ph idx="1"/>
          </p:nvPr>
        </p:nvSpPr>
        <p:spPr bwMode="auto">
          <a:xfrm>
            <a:off x="508000" y="563216"/>
            <a:ext cx="5321300" cy="5428367"/>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CSS Margin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The CSS </a:t>
            </a:r>
            <a:r>
              <a:rPr kumimoji="0" lang="en-US" altLang="en-US" sz="2400" b="0" i="0" u="none" strike="noStrike" cap="none" normalizeH="0" baseline="0" dirty="0">
                <a:ln>
                  <a:noFill/>
                </a:ln>
                <a:solidFill>
                  <a:srgbClr val="DC143C"/>
                </a:solidFill>
                <a:effectLst/>
                <a:latin typeface="Consolas" panose="020B0609020204030204" pitchFamily="49" charset="0"/>
              </a:rPr>
              <a:t>margin</a:t>
            </a:r>
            <a:r>
              <a:rPr kumimoji="0" lang="en-US" altLang="en-US" sz="2400" b="0" i="0" u="none" strike="noStrike" cap="none" normalizeH="0" baseline="0" dirty="0">
                <a:ln>
                  <a:noFill/>
                </a:ln>
                <a:solidFill>
                  <a:srgbClr val="000000"/>
                </a:solidFill>
                <a:effectLst/>
                <a:latin typeface="Verdana" panose="020B0604030504040204" pitchFamily="34" charset="0"/>
              </a:rPr>
              <a:t> property defines a margin (space) outside the border.</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Use of CSS border and margin properties: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A52A2A"/>
                </a:solidFill>
                <a:effectLst/>
                <a:latin typeface="Consolas" panose="020B0609020204030204" pitchFamily="49" charset="0"/>
              </a:rPr>
              <a:t>p </a:t>
            </a:r>
            <a:r>
              <a:rPr kumimoji="0" lang="en-US" altLang="en-US" sz="2400" b="0" i="0" u="none" strike="noStrike" cap="none" normalizeH="0" baseline="0" dirty="0">
                <a:ln>
                  <a:noFill/>
                </a:ln>
                <a:solidFill>
                  <a:srgbClr val="000000"/>
                </a:solidFill>
                <a:effectLst/>
                <a:latin typeface="Consolas" panose="020B0609020204030204" pitchFamily="49" charset="0"/>
              </a:rPr>
              <a:t>{</a:t>
            </a:r>
            <a:br>
              <a:rPr kumimoji="0" lang="en-US" altLang="en-US" sz="2400" b="0" i="0" u="none" strike="noStrike" cap="none" normalizeH="0" baseline="0" dirty="0">
                <a:ln>
                  <a:noFill/>
                </a:ln>
                <a:solidFill>
                  <a:srgbClr val="FF0000"/>
                </a:solidFill>
                <a:effectLst/>
                <a:latin typeface="Consolas" panose="020B0609020204030204" pitchFamily="49" charset="0"/>
              </a:rPr>
            </a:br>
            <a:r>
              <a:rPr kumimoji="0" lang="en-US" altLang="en-US" sz="2400" b="0" i="0" u="none" strike="noStrike" cap="none" normalizeH="0" baseline="0" dirty="0">
                <a:ln>
                  <a:noFill/>
                </a:ln>
                <a:solidFill>
                  <a:srgbClr val="FF0000"/>
                </a:solidFill>
                <a:effectLst/>
                <a:latin typeface="Consolas" panose="020B0609020204030204" pitchFamily="49" charset="0"/>
              </a:rPr>
              <a:t>  border</a:t>
            </a:r>
            <a:r>
              <a:rPr kumimoji="0" lang="en-US" altLang="en-US" sz="2400" b="0" i="0" u="none" strike="noStrike" cap="none" normalizeH="0" baseline="0" dirty="0">
                <a:ln>
                  <a:noFill/>
                </a:ln>
                <a:solidFill>
                  <a:srgbClr val="000000"/>
                </a:solidFill>
                <a:effectLst/>
                <a:latin typeface="Consolas" panose="020B0609020204030204" pitchFamily="49" charset="0"/>
              </a:rPr>
              <a:t>:</a:t>
            </a:r>
            <a:r>
              <a:rPr kumimoji="0" lang="en-US" altLang="en-US" sz="2400" b="0" i="0" u="none" strike="noStrike" cap="none" normalizeH="0" baseline="0" dirty="0">
                <a:ln>
                  <a:noFill/>
                </a:ln>
                <a:solidFill>
                  <a:srgbClr val="0000CD"/>
                </a:solidFill>
                <a:effectLst/>
                <a:latin typeface="Consolas" panose="020B0609020204030204" pitchFamily="49" charset="0"/>
              </a:rPr>
              <a:t> 2px solid </a:t>
            </a:r>
            <a:r>
              <a:rPr kumimoji="0" lang="en-US" altLang="en-US" sz="2400" b="0" i="0" u="none" strike="noStrike" cap="none" normalizeH="0" baseline="0" dirty="0" err="1">
                <a:ln>
                  <a:noFill/>
                </a:ln>
                <a:solidFill>
                  <a:srgbClr val="0000CD"/>
                </a:solidFill>
                <a:effectLst/>
                <a:latin typeface="Consolas" panose="020B0609020204030204" pitchFamily="49" charset="0"/>
              </a:rPr>
              <a:t>powderblue</a:t>
            </a:r>
            <a:r>
              <a:rPr kumimoji="0" lang="en-US" altLang="en-US" sz="2400" b="0" i="0" u="none" strike="noStrike" cap="none" normalizeH="0" baseline="0" dirty="0">
                <a:ln>
                  <a:noFill/>
                </a:ln>
                <a:solidFill>
                  <a:srgbClr val="000000"/>
                </a:solidFill>
                <a:effectLst/>
                <a:latin typeface="Consolas" panose="020B0609020204030204" pitchFamily="49" charset="0"/>
              </a:rPr>
              <a:t>;</a:t>
            </a:r>
            <a:br>
              <a:rPr kumimoji="0" lang="en-US" altLang="en-US" sz="2400" b="0" i="0" u="none" strike="noStrike" cap="none" normalizeH="0" baseline="0" dirty="0">
                <a:ln>
                  <a:noFill/>
                </a:ln>
                <a:solidFill>
                  <a:srgbClr val="FF0000"/>
                </a:solidFill>
                <a:effectLst/>
                <a:latin typeface="Consolas" panose="020B0609020204030204" pitchFamily="49" charset="0"/>
              </a:rPr>
            </a:br>
            <a:r>
              <a:rPr kumimoji="0" lang="en-US" altLang="en-US" sz="2400" b="0" i="0" u="none" strike="noStrike" cap="none" normalizeH="0" baseline="0" dirty="0">
                <a:ln>
                  <a:noFill/>
                </a:ln>
                <a:solidFill>
                  <a:srgbClr val="FF0000"/>
                </a:solidFill>
                <a:effectLst/>
                <a:latin typeface="Consolas" panose="020B0609020204030204" pitchFamily="49" charset="0"/>
              </a:rPr>
              <a:t>  margin</a:t>
            </a:r>
            <a:r>
              <a:rPr kumimoji="0" lang="en-US" altLang="en-US" sz="2400" b="0" i="0" u="none" strike="noStrike" cap="none" normalizeH="0" baseline="0" dirty="0">
                <a:ln>
                  <a:noFill/>
                </a:ln>
                <a:solidFill>
                  <a:srgbClr val="000000"/>
                </a:solidFill>
                <a:effectLst/>
                <a:latin typeface="Consolas" panose="020B0609020204030204" pitchFamily="49" charset="0"/>
              </a:rPr>
              <a:t>:</a:t>
            </a:r>
            <a:r>
              <a:rPr kumimoji="0" lang="en-US" altLang="en-US" sz="2400" b="0" i="0" u="none" strike="noStrike" cap="none" normalizeH="0" baseline="0" dirty="0">
                <a:ln>
                  <a:noFill/>
                </a:ln>
                <a:solidFill>
                  <a:srgbClr val="0000CD"/>
                </a:solidFill>
                <a:effectLst/>
                <a:latin typeface="Consolas" panose="020B0609020204030204" pitchFamily="49" charset="0"/>
              </a:rPr>
              <a:t> 50px</a:t>
            </a:r>
            <a:r>
              <a:rPr kumimoji="0" lang="en-US" altLang="en-US" sz="2400" b="0" i="0" u="none" strike="noStrike" cap="none" normalizeH="0" baseline="0" dirty="0">
                <a:ln>
                  <a:noFill/>
                </a:ln>
                <a:solidFill>
                  <a:srgbClr val="000000"/>
                </a:solidFill>
                <a:effectLst/>
                <a:latin typeface="Consolas" panose="020B0609020204030204" pitchFamily="49" charset="0"/>
              </a:rPr>
              <a:t>;</a:t>
            </a:r>
            <a:br>
              <a:rPr kumimoji="0" lang="en-US" altLang="en-US" sz="2400" b="0" i="0" u="none" strike="noStrike" cap="none" normalizeH="0" baseline="0" dirty="0">
                <a:ln>
                  <a:noFill/>
                </a:ln>
                <a:solidFill>
                  <a:srgbClr val="FF0000"/>
                </a:solidFill>
                <a:effectLst/>
                <a:latin typeface="Consolas" panose="020B0609020204030204" pitchFamily="49" charset="0"/>
              </a:rPr>
            </a:br>
            <a:r>
              <a:rPr kumimoji="0" lang="en-US" altLang="en-US" sz="2400" b="0" i="0" u="none" strike="noStrike" cap="none" normalizeH="0" baseline="0" dirty="0">
                <a:ln>
                  <a:noFill/>
                </a:ln>
                <a:solidFill>
                  <a:srgbClr val="000000"/>
                </a:solidFill>
                <a:effectLst/>
                <a:latin typeface="Consolas" panose="020B0609020204030204" pitchFamily="49" charset="0"/>
              </a:rPr>
              <a: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D5743C14-4EB0-8CF0-63B3-BEDD0004240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20DB40-63B1-8616-3B8C-E22C5FAB3CC2}"/>
              </a:ext>
            </a:extLst>
          </p:cNvPr>
          <p:cNvSpPr>
            <a:spLocks noGrp="1"/>
          </p:cNvSpPr>
          <p:nvPr>
            <p:ph type="sldNum" sz="quarter" idx="12"/>
          </p:nvPr>
        </p:nvSpPr>
        <p:spPr/>
        <p:txBody>
          <a:bodyPr/>
          <a:lstStyle/>
          <a:p>
            <a:fld id="{9A74A80C-5778-49E5-A000-7BF9B366B601}" type="slidenum">
              <a:rPr lang="en-US" smtClean="0"/>
              <a:t>71</a:t>
            </a:fld>
            <a:endParaRPr lang="en-US"/>
          </a:p>
        </p:txBody>
      </p:sp>
      <p:pic>
        <p:nvPicPr>
          <p:cNvPr id="7" name="Picture 2">
            <a:extLst>
              <a:ext uri="{FF2B5EF4-FFF2-40B4-BE49-F238E27FC236}">
                <a16:creationId xmlns:a16="http://schemas.microsoft.com/office/drawing/2014/main" id="{EDD0374B-8D0E-DE8D-6A75-E320FCD560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1608976"/>
            <a:ext cx="6188753" cy="3336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9706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2429A-6582-38C0-1D9E-473BBC42178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061E021-419F-B201-D832-46026C1D3A55}"/>
              </a:ext>
            </a:extLst>
          </p:cNvPr>
          <p:cNvSpPr>
            <a:spLocks noGrp="1"/>
          </p:cNvSpPr>
          <p:nvPr>
            <p:ph idx="1"/>
          </p:nvPr>
        </p:nvSpPr>
        <p:spPr/>
        <p:txBody>
          <a:bodyPr/>
          <a:lstStyle/>
          <a:p>
            <a:pPr algn="l"/>
            <a:r>
              <a:rPr lang="en-US" b="0" i="0" dirty="0">
                <a:solidFill>
                  <a:srgbClr val="000000"/>
                </a:solidFill>
                <a:effectLst/>
                <a:latin typeface="Segoe UI" panose="020B0502040204020203" pitchFamily="34" charset="0"/>
              </a:rPr>
              <a:t>Link to External CSS</a:t>
            </a:r>
          </a:p>
          <a:p>
            <a:pPr algn="l"/>
            <a:r>
              <a:rPr lang="en-US" b="0" i="0" dirty="0">
                <a:solidFill>
                  <a:srgbClr val="000000"/>
                </a:solidFill>
                <a:effectLst/>
                <a:latin typeface="Verdana" panose="020B0604030504040204" pitchFamily="34" charset="0"/>
              </a:rPr>
              <a:t>External style sheets can be referenced with a full URL or with a path relative to the current web page.</a:t>
            </a:r>
          </a:p>
          <a:p>
            <a:pPr algn="l"/>
            <a:r>
              <a:rPr lang="en-US" b="0" i="0" dirty="0">
                <a:solidFill>
                  <a:srgbClr val="000000"/>
                </a:solidFill>
                <a:effectLst/>
                <a:latin typeface="Segoe UI" panose="020B0502040204020203" pitchFamily="34" charset="0"/>
              </a:rPr>
              <a:t>Example</a:t>
            </a:r>
          </a:p>
          <a:p>
            <a:pPr algn="l"/>
            <a:r>
              <a:rPr lang="en-US" b="0" i="0" dirty="0">
                <a:solidFill>
                  <a:srgbClr val="000000"/>
                </a:solidFill>
                <a:effectLst/>
                <a:latin typeface="Verdana" panose="020B0604030504040204" pitchFamily="34" charset="0"/>
              </a:rPr>
              <a:t>This example uses a full URL to link to a style sheet:</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link</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rel</a:t>
            </a:r>
            <a:r>
              <a:rPr lang="en-US" b="0" i="0" dirty="0">
                <a:solidFill>
                  <a:srgbClr val="0000CD"/>
                </a:solidFill>
                <a:effectLst/>
                <a:latin typeface="Consolas" panose="020B0609020204030204" pitchFamily="49" charset="0"/>
              </a:rPr>
              <a:t>="stylesheet"</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href</a:t>
            </a:r>
            <a:r>
              <a:rPr lang="en-US" b="0" i="0" dirty="0">
                <a:solidFill>
                  <a:srgbClr val="0000CD"/>
                </a:solidFill>
                <a:effectLst/>
                <a:latin typeface="Consolas" panose="020B0609020204030204" pitchFamily="49" charset="0"/>
              </a:rPr>
              <a:t>="https://www.w3schools.com/html/styles.css"&gt;</a:t>
            </a:r>
            <a:endParaRPr lang="en-US" b="0" i="0" dirty="0">
              <a:solidFill>
                <a:srgbClr val="000000"/>
              </a:solidFill>
              <a:effectLst/>
              <a:latin typeface="Consolas" panose="020B0609020204030204" pitchFamily="49" charset="0"/>
            </a:endParaRPr>
          </a:p>
          <a:p>
            <a:endParaRPr lang="en-US" dirty="0"/>
          </a:p>
        </p:txBody>
      </p:sp>
      <p:sp>
        <p:nvSpPr>
          <p:cNvPr id="4" name="Footer Placeholder 3">
            <a:extLst>
              <a:ext uri="{FF2B5EF4-FFF2-40B4-BE49-F238E27FC236}">
                <a16:creationId xmlns:a16="http://schemas.microsoft.com/office/drawing/2014/main" id="{4E5D8ADC-52CB-7CE1-64B3-DCB104BBB8E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A468A06-8DB7-3CC3-3B8B-ABD9DF76DF92}"/>
              </a:ext>
            </a:extLst>
          </p:cNvPr>
          <p:cNvSpPr>
            <a:spLocks noGrp="1"/>
          </p:cNvSpPr>
          <p:nvPr>
            <p:ph type="sldNum" sz="quarter" idx="12"/>
          </p:nvPr>
        </p:nvSpPr>
        <p:spPr/>
        <p:txBody>
          <a:bodyPr/>
          <a:lstStyle/>
          <a:p>
            <a:fld id="{9A74A80C-5778-49E5-A000-7BF9B366B601}" type="slidenum">
              <a:rPr lang="en-US" smtClean="0"/>
              <a:t>72</a:t>
            </a:fld>
            <a:endParaRPr lang="en-US"/>
          </a:p>
        </p:txBody>
      </p:sp>
    </p:spTree>
    <p:extLst>
      <p:ext uri="{BB962C8B-B14F-4D97-AF65-F5344CB8AC3E}">
        <p14:creationId xmlns:p14="http://schemas.microsoft.com/office/powerpoint/2010/main" val="19556227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2848E-2C7F-328E-5B93-92D0ED4C69A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6BB72BC-43BF-1E05-938B-8D6542ED303E}"/>
              </a:ext>
            </a:extLst>
          </p:cNvPr>
          <p:cNvSpPr>
            <a:spLocks noGrp="1"/>
          </p:cNvSpPr>
          <p:nvPr>
            <p:ph idx="1"/>
          </p:nvPr>
        </p:nvSpPr>
        <p:spPr/>
        <p:txBody>
          <a:bodyPr/>
          <a:lstStyle/>
          <a:p>
            <a:pPr algn="l"/>
            <a:r>
              <a:rPr lang="en-US" b="0" i="0" dirty="0">
                <a:solidFill>
                  <a:srgbClr val="000000"/>
                </a:solidFill>
                <a:effectLst/>
                <a:latin typeface="Segoe UI" panose="020B0502040204020203" pitchFamily="34" charset="0"/>
              </a:rPr>
              <a:t>Example</a:t>
            </a:r>
          </a:p>
          <a:p>
            <a:pPr algn="l"/>
            <a:r>
              <a:rPr lang="en-US" b="0" i="0" dirty="0">
                <a:solidFill>
                  <a:srgbClr val="000000"/>
                </a:solidFill>
                <a:effectLst/>
                <a:latin typeface="Verdana" panose="020B0604030504040204" pitchFamily="34" charset="0"/>
              </a:rPr>
              <a:t>This example links to a style sheet located in the html folder on the current web site: </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link</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rel</a:t>
            </a:r>
            <a:r>
              <a:rPr lang="en-US" b="0" i="0" dirty="0">
                <a:solidFill>
                  <a:srgbClr val="0000CD"/>
                </a:solidFill>
                <a:effectLst/>
                <a:latin typeface="Consolas" panose="020B0609020204030204" pitchFamily="49" charset="0"/>
              </a:rPr>
              <a:t>="stylesheet"</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href</a:t>
            </a:r>
            <a:r>
              <a:rPr lang="en-US" b="0" i="0" dirty="0">
                <a:solidFill>
                  <a:srgbClr val="0000CD"/>
                </a:solidFill>
                <a:effectLst/>
                <a:latin typeface="Consolas" panose="020B0609020204030204" pitchFamily="49" charset="0"/>
              </a:rPr>
              <a:t>="/html/styles.css"&gt;</a:t>
            </a:r>
            <a:endParaRPr lang="en-US" b="0" i="0" dirty="0">
              <a:solidFill>
                <a:srgbClr val="000000"/>
              </a:solidFill>
              <a:effectLst/>
              <a:latin typeface="Consolas" panose="020B0609020204030204" pitchFamily="49" charset="0"/>
            </a:endParaRPr>
          </a:p>
          <a:p>
            <a:pPr algn="l"/>
            <a:r>
              <a:rPr lang="en-US" b="0" i="0" u="none" strike="noStrike" dirty="0">
                <a:solidFill>
                  <a:srgbClr val="FFFFFF"/>
                </a:solidFill>
                <a:effectLst/>
                <a:latin typeface="Source Sans Pro" panose="020B0503030403020204" pitchFamily="34" charset="0"/>
                <a:hlinkClick r:id="rId2"/>
              </a:rPr>
              <a:t>Try it Yourself »</a:t>
            </a:r>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Segoe UI" panose="020B0502040204020203" pitchFamily="34" charset="0"/>
              </a:rPr>
              <a:t>Example</a:t>
            </a:r>
          </a:p>
          <a:p>
            <a:pPr algn="l"/>
            <a:r>
              <a:rPr lang="en-US" b="0" i="0" dirty="0">
                <a:solidFill>
                  <a:srgbClr val="000000"/>
                </a:solidFill>
                <a:effectLst/>
                <a:latin typeface="Verdana" panose="020B0604030504040204" pitchFamily="34" charset="0"/>
              </a:rPr>
              <a:t>This example links to a style sheet located in the same folder as the current page:</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link</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rel</a:t>
            </a:r>
            <a:r>
              <a:rPr lang="en-US" b="0" i="0" dirty="0">
                <a:solidFill>
                  <a:srgbClr val="0000CD"/>
                </a:solidFill>
                <a:effectLst/>
                <a:latin typeface="Consolas" panose="020B0609020204030204" pitchFamily="49" charset="0"/>
              </a:rPr>
              <a:t>="stylesheet"</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href</a:t>
            </a:r>
            <a:r>
              <a:rPr lang="en-US" b="0" i="0" dirty="0">
                <a:solidFill>
                  <a:srgbClr val="0000CD"/>
                </a:solidFill>
                <a:effectLst/>
                <a:latin typeface="Consolas" panose="020B0609020204030204" pitchFamily="49" charset="0"/>
              </a:rPr>
              <a:t>="styles.css"&gt;</a:t>
            </a:r>
            <a:endParaRPr lang="en-US" b="0" i="0" dirty="0">
              <a:solidFill>
                <a:srgbClr val="000000"/>
              </a:solidFill>
              <a:effectLst/>
              <a:latin typeface="Consolas" panose="020B0609020204030204" pitchFamily="49" charset="0"/>
            </a:endParaRPr>
          </a:p>
          <a:p>
            <a:endParaRPr lang="en-US" dirty="0"/>
          </a:p>
        </p:txBody>
      </p:sp>
      <p:sp>
        <p:nvSpPr>
          <p:cNvPr id="4" name="Footer Placeholder 3">
            <a:extLst>
              <a:ext uri="{FF2B5EF4-FFF2-40B4-BE49-F238E27FC236}">
                <a16:creationId xmlns:a16="http://schemas.microsoft.com/office/drawing/2014/main" id="{83708ED2-1A24-DB36-210B-D2AA76A412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AAED5B6-DDA5-B800-ADEA-A70619DCB217}"/>
              </a:ext>
            </a:extLst>
          </p:cNvPr>
          <p:cNvSpPr>
            <a:spLocks noGrp="1"/>
          </p:cNvSpPr>
          <p:nvPr>
            <p:ph type="sldNum" sz="quarter" idx="12"/>
          </p:nvPr>
        </p:nvSpPr>
        <p:spPr/>
        <p:txBody>
          <a:bodyPr/>
          <a:lstStyle/>
          <a:p>
            <a:fld id="{9A74A80C-5778-49E5-A000-7BF9B366B601}" type="slidenum">
              <a:rPr lang="en-US" smtClean="0"/>
              <a:t>73</a:t>
            </a:fld>
            <a:endParaRPr lang="en-US"/>
          </a:p>
        </p:txBody>
      </p:sp>
    </p:spTree>
    <p:extLst>
      <p:ext uri="{BB962C8B-B14F-4D97-AF65-F5344CB8AC3E}">
        <p14:creationId xmlns:p14="http://schemas.microsoft.com/office/powerpoint/2010/main" val="26906501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1B5D6165-3BBE-6A8A-9406-2D3D5513234C}"/>
              </a:ext>
            </a:extLst>
          </p:cNvPr>
          <p:cNvSpPr>
            <a:spLocks noGrp="1" noChangeArrowheads="1"/>
          </p:cNvSpPr>
          <p:nvPr>
            <p:ph idx="1"/>
          </p:nvPr>
        </p:nvSpPr>
        <p:spPr bwMode="auto">
          <a:xfrm>
            <a:off x="850900" y="927455"/>
            <a:ext cx="8981946" cy="416648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Chapter Summary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000000"/>
                </a:solidFill>
                <a:effectLst/>
                <a:latin typeface="Verdana" panose="020B0604030504040204" pitchFamily="34" charset="0"/>
              </a:rPr>
              <a:t>Use the HTML </a:t>
            </a:r>
            <a:r>
              <a:rPr kumimoji="0" lang="en-US" altLang="en-US" sz="2000" b="0" i="0" u="none" strike="noStrike" cap="none" normalizeH="0" baseline="0" dirty="0">
                <a:ln>
                  <a:noFill/>
                </a:ln>
                <a:solidFill>
                  <a:srgbClr val="DC143C"/>
                </a:solidFill>
                <a:effectLst/>
                <a:latin typeface="Consolas" panose="020B0609020204030204" pitchFamily="49" charset="0"/>
              </a:rPr>
              <a:t>style</a:t>
            </a:r>
            <a:r>
              <a:rPr kumimoji="0" lang="en-US" altLang="en-US" sz="2000" b="0" i="0" u="none" strike="noStrike" cap="none" normalizeH="0" baseline="0" dirty="0">
                <a:ln>
                  <a:noFill/>
                </a:ln>
                <a:solidFill>
                  <a:srgbClr val="000000"/>
                </a:solidFill>
                <a:effectLst/>
                <a:latin typeface="Verdana" panose="020B0604030504040204" pitchFamily="34" charset="0"/>
              </a:rPr>
              <a:t> attribute for inline styling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000000"/>
                </a:solidFill>
                <a:effectLst/>
                <a:latin typeface="Verdana" panose="020B0604030504040204" pitchFamily="34" charset="0"/>
              </a:rPr>
              <a:t>Use the HTML </a:t>
            </a:r>
            <a:r>
              <a:rPr kumimoji="0" lang="en-US" altLang="en-US" sz="2000" b="0" i="0" u="none" strike="noStrike" cap="none" normalizeH="0" baseline="0" dirty="0">
                <a:ln>
                  <a:noFill/>
                </a:ln>
                <a:solidFill>
                  <a:srgbClr val="DC143C"/>
                </a:solidFill>
                <a:effectLst/>
                <a:latin typeface="Consolas" panose="020B0609020204030204" pitchFamily="49" charset="0"/>
              </a:rPr>
              <a:t>&lt;style&gt;</a:t>
            </a:r>
            <a:r>
              <a:rPr kumimoji="0" lang="en-US" altLang="en-US" sz="2000" b="0" i="0" u="none" strike="noStrike" cap="none" normalizeH="0" baseline="0" dirty="0">
                <a:ln>
                  <a:noFill/>
                </a:ln>
                <a:solidFill>
                  <a:srgbClr val="000000"/>
                </a:solidFill>
                <a:effectLst/>
                <a:latin typeface="Verdana" panose="020B0604030504040204" pitchFamily="34" charset="0"/>
              </a:rPr>
              <a:t> element to define internal CSS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000000"/>
                </a:solidFill>
                <a:effectLst/>
                <a:latin typeface="Verdana" panose="020B0604030504040204" pitchFamily="34" charset="0"/>
              </a:rPr>
              <a:t>Use the HTML </a:t>
            </a:r>
            <a:r>
              <a:rPr kumimoji="0" lang="en-US" altLang="en-US" sz="2000" b="0" i="0" u="none" strike="noStrike" cap="none" normalizeH="0" baseline="0" dirty="0">
                <a:ln>
                  <a:noFill/>
                </a:ln>
                <a:solidFill>
                  <a:srgbClr val="DC143C"/>
                </a:solidFill>
                <a:effectLst/>
                <a:latin typeface="Consolas" panose="020B0609020204030204" pitchFamily="49" charset="0"/>
              </a:rPr>
              <a:t>&lt;link&gt;</a:t>
            </a:r>
            <a:r>
              <a:rPr kumimoji="0" lang="en-US" altLang="en-US" sz="2000" b="0" i="0" u="none" strike="noStrike" cap="none" normalizeH="0" baseline="0" dirty="0">
                <a:ln>
                  <a:noFill/>
                </a:ln>
                <a:solidFill>
                  <a:srgbClr val="000000"/>
                </a:solidFill>
                <a:effectLst/>
                <a:latin typeface="Verdana" panose="020B0604030504040204" pitchFamily="34" charset="0"/>
              </a:rPr>
              <a:t> element to refer to an external CSS file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000000"/>
                </a:solidFill>
                <a:effectLst/>
                <a:latin typeface="Verdana" panose="020B0604030504040204" pitchFamily="34" charset="0"/>
              </a:rPr>
              <a:t>Use the HTML </a:t>
            </a:r>
            <a:r>
              <a:rPr kumimoji="0" lang="en-US" altLang="en-US" sz="2000" b="0" i="0" u="none" strike="noStrike" cap="none" normalizeH="0" baseline="0" dirty="0">
                <a:ln>
                  <a:noFill/>
                </a:ln>
                <a:solidFill>
                  <a:srgbClr val="DC143C"/>
                </a:solidFill>
                <a:effectLst/>
                <a:latin typeface="Consolas" panose="020B0609020204030204" pitchFamily="49" charset="0"/>
              </a:rPr>
              <a:t>&lt;head&gt;</a:t>
            </a:r>
            <a:r>
              <a:rPr kumimoji="0" lang="en-US" altLang="en-US" sz="2000" b="0" i="0" u="none" strike="noStrike" cap="none" normalizeH="0" baseline="0" dirty="0">
                <a:ln>
                  <a:noFill/>
                </a:ln>
                <a:solidFill>
                  <a:srgbClr val="000000"/>
                </a:solidFill>
                <a:effectLst/>
                <a:latin typeface="Verdana" panose="020B0604030504040204" pitchFamily="34" charset="0"/>
              </a:rPr>
              <a:t> element to store &lt;style&gt; and &lt;link&gt; elements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000000"/>
                </a:solidFill>
                <a:effectLst/>
                <a:latin typeface="Verdana" panose="020B0604030504040204" pitchFamily="34" charset="0"/>
              </a:rPr>
              <a:t>Use the CSS </a:t>
            </a:r>
            <a:r>
              <a:rPr kumimoji="0" lang="en-US" altLang="en-US" sz="2000" b="0" i="0" u="none" strike="noStrike" cap="none" normalizeH="0" baseline="0" dirty="0">
                <a:ln>
                  <a:noFill/>
                </a:ln>
                <a:solidFill>
                  <a:srgbClr val="DC143C"/>
                </a:solidFill>
                <a:effectLst/>
                <a:latin typeface="Consolas" panose="020B0609020204030204" pitchFamily="49" charset="0"/>
              </a:rPr>
              <a:t>color</a:t>
            </a:r>
            <a:r>
              <a:rPr kumimoji="0" lang="en-US" altLang="en-US" sz="2000" b="0" i="0" u="none" strike="noStrike" cap="none" normalizeH="0" baseline="0" dirty="0">
                <a:ln>
                  <a:noFill/>
                </a:ln>
                <a:solidFill>
                  <a:srgbClr val="000000"/>
                </a:solidFill>
                <a:effectLst/>
                <a:latin typeface="Verdana" panose="020B0604030504040204" pitchFamily="34" charset="0"/>
              </a:rPr>
              <a:t> property for text colors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000000"/>
                </a:solidFill>
                <a:effectLst/>
                <a:latin typeface="Verdana" panose="020B0604030504040204" pitchFamily="34" charset="0"/>
              </a:rPr>
              <a:t>Use the CSS </a:t>
            </a:r>
            <a:r>
              <a:rPr kumimoji="0" lang="en-US" altLang="en-US" sz="2000" b="0" i="0" u="none" strike="noStrike" cap="none" normalizeH="0" baseline="0" dirty="0">
                <a:ln>
                  <a:noFill/>
                </a:ln>
                <a:solidFill>
                  <a:srgbClr val="DC143C"/>
                </a:solidFill>
                <a:effectLst/>
                <a:latin typeface="Consolas" panose="020B0609020204030204" pitchFamily="49" charset="0"/>
              </a:rPr>
              <a:t>font-family</a:t>
            </a:r>
            <a:r>
              <a:rPr kumimoji="0" lang="en-US" altLang="en-US" sz="2000" b="0" i="0" u="none" strike="noStrike" cap="none" normalizeH="0" baseline="0" dirty="0">
                <a:ln>
                  <a:noFill/>
                </a:ln>
                <a:solidFill>
                  <a:srgbClr val="000000"/>
                </a:solidFill>
                <a:effectLst/>
                <a:latin typeface="Verdana" panose="020B0604030504040204" pitchFamily="34" charset="0"/>
              </a:rPr>
              <a:t> property for text fonts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000000"/>
                </a:solidFill>
                <a:effectLst/>
                <a:latin typeface="Verdana" panose="020B0604030504040204" pitchFamily="34" charset="0"/>
              </a:rPr>
              <a:t>Use the CSS </a:t>
            </a:r>
            <a:r>
              <a:rPr kumimoji="0" lang="en-US" altLang="en-US" sz="2000" b="0" i="0" u="none" strike="noStrike" cap="none" normalizeH="0" baseline="0" dirty="0">
                <a:ln>
                  <a:noFill/>
                </a:ln>
                <a:solidFill>
                  <a:srgbClr val="DC143C"/>
                </a:solidFill>
                <a:effectLst/>
                <a:latin typeface="Consolas" panose="020B0609020204030204" pitchFamily="49" charset="0"/>
              </a:rPr>
              <a:t>font-size</a:t>
            </a:r>
            <a:r>
              <a:rPr kumimoji="0" lang="en-US" altLang="en-US" sz="2000" b="0" i="0" u="none" strike="noStrike" cap="none" normalizeH="0" baseline="0" dirty="0">
                <a:ln>
                  <a:noFill/>
                </a:ln>
                <a:solidFill>
                  <a:srgbClr val="000000"/>
                </a:solidFill>
                <a:effectLst/>
                <a:latin typeface="Verdana" panose="020B0604030504040204" pitchFamily="34" charset="0"/>
              </a:rPr>
              <a:t> property for text sizes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000000"/>
                </a:solidFill>
                <a:effectLst/>
                <a:latin typeface="Verdana" panose="020B0604030504040204" pitchFamily="34" charset="0"/>
              </a:rPr>
              <a:t>Use the CSS </a:t>
            </a:r>
            <a:r>
              <a:rPr kumimoji="0" lang="en-US" altLang="en-US" sz="2000" b="0" i="0" u="none" strike="noStrike" cap="none" normalizeH="0" baseline="0" dirty="0">
                <a:ln>
                  <a:noFill/>
                </a:ln>
                <a:solidFill>
                  <a:srgbClr val="DC143C"/>
                </a:solidFill>
                <a:effectLst/>
                <a:latin typeface="Consolas" panose="020B0609020204030204" pitchFamily="49" charset="0"/>
              </a:rPr>
              <a:t>border</a:t>
            </a:r>
            <a:r>
              <a:rPr kumimoji="0" lang="en-US" altLang="en-US" sz="2000" b="0" i="0" u="none" strike="noStrike" cap="none" normalizeH="0" baseline="0" dirty="0">
                <a:ln>
                  <a:noFill/>
                </a:ln>
                <a:solidFill>
                  <a:srgbClr val="000000"/>
                </a:solidFill>
                <a:effectLst/>
                <a:latin typeface="Verdana" panose="020B0604030504040204" pitchFamily="34" charset="0"/>
              </a:rPr>
              <a:t> property for borders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000000"/>
                </a:solidFill>
                <a:effectLst/>
                <a:latin typeface="Verdana" panose="020B0604030504040204" pitchFamily="34" charset="0"/>
              </a:rPr>
              <a:t>Use the CSS </a:t>
            </a:r>
            <a:r>
              <a:rPr kumimoji="0" lang="en-US" altLang="en-US" sz="2000" b="0" i="0" u="none" strike="noStrike" cap="none" normalizeH="0" baseline="0" dirty="0">
                <a:ln>
                  <a:noFill/>
                </a:ln>
                <a:solidFill>
                  <a:srgbClr val="DC143C"/>
                </a:solidFill>
                <a:effectLst/>
                <a:latin typeface="Consolas" panose="020B0609020204030204" pitchFamily="49" charset="0"/>
              </a:rPr>
              <a:t>padding</a:t>
            </a:r>
            <a:r>
              <a:rPr kumimoji="0" lang="en-US" altLang="en-US" sz="2000" b="0" i="0" u="none" strike="noStrike" cap="none" normalizeH="0" baseline="0" dirty="0">
                <a:ln>
                  <a:noFill/>
                </a:ln>
                <a:solidFill>
                  <a:srgbClr val="000000"/>
                </a:solidFill>
                <a:effectLst/>
                <a:latin typeface="Verdana" panose="020B0604030504040204" pitchFamily="34" charset="0"/>
              </a:rPr>
              <a:t> property for space inside the border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000000"/>
                </a:solidFill>
                <a:effectLst/>
                <a:latin typeface="Verdana" panose="020B0604030504040204" pitchFamily="34" charset="0"/>
              </a:rPr>
              <a:t>Use the CSS </a:t>
            </a:r>
            <a:r>
              <a:rPr kumimoji="0" lang="en-US" altLang="en-US" sz="2000" b="0" i="0" u="none" strike="noStrike" cap="none" normalizeH="0" baseline="0" dirty="0">
                <a:ln>
                  <a:noFill/>
                </a:ln>
                <a:solidFill>
                  <a:srgbClr val="DC143C"/>
                </a:solidFill>
                <a:effectLst/>
                <a:latin typeface="Consolas" panose="020B0609020204030204" pitchFamily="49" charset="0"/>
              </a:rPr>
              <a:t>margin</a:t>
            </a:r>
            <a:r>
              <a:rPr kumimoji="0" lang="en-US" altLang="en-US" sz="2000" b="0" i="0" u="none" strike="noStrike" cap="none" normalizeH="0" baseline="0" dirty="0">
                <a:ln>
                  <a:noFill/>
                </a:ln>
                <a:solidFill>
                  <a:srgbClr val="000000"/>
                </a:solidFill>
                <a:effectLst/>
                <a:latin typeface="Verdana" panose="020B0604030504040204" pitchFamily="34" charset="0"/>
              </a:rPr>
              <a:t> property for space outside the border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AA837986-87E1-6B4A-E497-CE59D544A1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5124EA-9ABE-56B4-E5FA-3C05579A05FE}"/>
              </a:ext>
            </a:extLst>
          </p:cNvPr>
          <p:cNvSpPr>
            <a:spLocks noGrp="1"/>
          </p:cNvSpPr>
          <p:nvPr>
            <p:ph type="sldNum" sz="quarter" idx="12"/>
          </p:nvPr>
        </p:nvSpPr>
        <p:spPr/>
        <p:txBody>
          <a:bodyPr/>
          <a:lstStyle/>
          <a:p>
            <a:fld id="{9A74A80C-5778-49E5-A000-7BF9B366B601}" type="slidenum">
              <a:rPr lang="en-US" smtClean="0"/>
              <a:t>74</a:t>
            </a:fld>
            <a:endParaRPr lang="en-US"/>
          </a:p>
        </p:txBody>
      </p:sp>
    </p:spTree>
    <p:extLst>
      <p:ext uri="{BB962C8B-B14F-4D97-AF65-F5344CB8AC3E}">
        <p14:creationId xmlns:p14="http://schemas.microsoft.com/office/powerpoint/2010/main" val="17766887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F69FF35E-0917-B04E-613A-34497D8C9908}"/>
              </a:ext>
            </a:extLst>
          </p:cNvPr>
          <p:cNvSpPr>
            <a:spLocks noChangeArrowheads="1"/>
          </p:cNvSpPr>
          <p:nvPr/>
        </p:nvSpPr>
        <p:spPr bwMode="auto">
          <a:xfrm>
            <a:off x="609600" y="277377"/>
            <a:ext cx="10753810" cy="8232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52352" tIns="133308" rIns="-152352" bIns="13330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Links are found in nearly all web pages. Links allow users to click their way from page to page.</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8E2A7E07-FEE5-7277-E8EA-241F406F87A1}"/>
              </a:ext>
            </a:extLst>
          </p:cNvPr>
          <p:cNvSpPr>
            <a:spLocks noChangeArrowheads="1"/>
          </p:cNvSpPr>
          <p:nvPr/>
        </p:nvSpPr>
        <p:spPr bwMode="auto">
          <a:xfrm>
            <a:off x="432014" y="1100594"/>
            <a:ext cx="8178586" cy="1981269"/>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Links - Hyperlinks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Verdana" panose="020B0604030504040204" pitchFamily="34" charset="0"/>
              </a:rPr>
              <a:t>HTML links are hyperlinks.</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Verdana" panose="020B0604030504040204" pitchFamily="34" charset="0"/>
              </a:rPr>
              <a:t>You can click on a link and jump to another document.</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Verdana" panose="020B0604030504040204" pitchFamily="34" charset="0"/>
              </a:rPr>
              <a:t>When you move the mouse over a link, the mouse arrow will turn into a little hand.</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Verdana" panose="020B0604030504040204" pitchFamily="34" charset="0"/>
              </a:rPr>
              <a:t>Note:</a:t>
            </a:r>
            <a:r>
              <a:rPr kumimoji="0" lang="en-US" altLang="en-US" sz="1400" b="0" i="0" u="none" strike="noStrike" cap="none" normalizeH="0" baseline="0" dirty="0">
                <a:ln>
                  <a:noFill/>
                </a:ln>
                <a:solidFill>
                  <a:srgbClr val="000000"/>
                </a:solidFill>
                <a:effectLst/>
                <a:latin typeface="Verdana" panose="020B0604030504040204" pitchFamily="34" charset="0"/>
              </a:rPr>
              <a:t> A link does not have to be text. A link can be an image or any other HTML element!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9" name="Footer Placeholder 8">
            <a:extLst>
              <a:ext uri="{FF2B5EF4-FFF2-40B4-BE49-F238E27FC236}">
                <a16:creationId xmlns:a16="http://schemas.microsoft.com/office/drawing/2014/main" id="{796C7E07-F63B-A799-588B-0FE8FC05950A}"/>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F75D8B69-3CB1-BFD0-2411-AE59FD30F1BF}"/>
              </a:ext>
            </a:extLst>
          </p:cNvPr>
          <p:cNvSpPr>
            <a:spLocks noGrp="1"/>
          </p:cNvSpPr>
          <p:nvPr>
            <p:ph type="sldNum" sz="quarter" idx="12"/>
          </p:nvPr>
        </p:nvSpPr>
        <p:spPr/>
        <p:txBody>
          <a:bodyPr/>
          <a:lstStyle/>
          <a:p>
            <a:fld id="{9A74A80C-5778-49E5-A000-7BF9B366B601}" type="slidenum">
              <a:rPr lang="en-US" smtClean="0"/>
              <a:t>75</a:t>
            </a:fld>
            <a:endParaRPr lang="en-US"/>
          </a:p>
        </p:txBody>
      </p:sp>
      <p:sp>
        <p:nvSpPr>
          <p:cNvPr id="11" name="Rectangle 1">
            <a:extLst>
              <a:ext uri="{FF2B5EF4-FFF2-40B4-BE49-F238E27FC236}">
                <a16:creationId xmlns:a16="http://schemas.microsoft.com/office/drawing/2014/main" id="{6320C2A4-BCD1-B477-0D77-CE4640377F8C}"/>
              </a:ext>
            </a:extLst>
          </p:cNvPr>
          <p:cNvSpPr>
            <a:spLocks noGrp="1" noChangeArrowheads="1"/>
          </p:cNvSpPr>
          <p:nvPr>
            <p:ph idx="1"/>
          </p:nvPr>
        </p:nvSpPr>
        <p:spPr bwMode="auto">
          <a:xfrm>
            <a:off x="432014" y="3081863"/>
            <a:ext cx="11123238" cy="19197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Links - Syntax</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The HTML </a:t>
            </a:r>
            <a:r>
              <a:rPr kumimoji="0" lang="en-US" altLang="en-US" sz="1600" b="0" i="0" u="none" strike="noStrike" cap="none" normalizeH="0" baseline="0" dirty="0">
                <a:ln>
                  <a:noFill/>
                </a:ln>
                <a:solidFill>
                  <a:srgbClr val="DC143C"/>
                </a:solidFill>
                <a:effectLst/>
                <a:latin typeface="Consolas" panose="020B0609020204030204" pitchFamily="49" charset="0"/>
              </a:rPr>
              <a:t>&lt;a&gt;</a:t>
            </a:r>
            <a:r>
              <a:rPr kumimoji="0" lang="en-US" altLang="en-US" sz="1600" b="0" i="0" u="none" strike="noStrike" cap="none" normalizeH="0" baseline="0" dirty="0">
                <a:ln>
                  <a:noFill/>
                </a:ln>
                <a:solidFill>
                  <a:srgbClr val="000000"/>
                </a:solidFill>
                <a:effectLst/>
                <a:latin typeface="Verdana" panose="020B0604030504040204" pitchFamily="34" charset="0"/>
              </a:rPr>
              <a:t> tag defines a hyperlink. It has the following syntax:</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a</a:t>
            </a:r>
            <a:r>
              <a:rPr kumimoji="0" lang="en-US" altLang="en-US" sz="1600" b="0" i="0" u="none" strike="noStrike" cap="none" normalizeH="0" baseline="0" dirty="0">
                <a:ln>
                  <a:noFill/>
                </a:ln>
                <a:solidFill>
                  <a:srgbClr val="FF0000"/>
                </a:solidFill>
                <a:effectLst/>
                <a:latin typeface="Consolas" panose="020B0609020204030204" pitchFamily="49" charset="0"/>
              </a:rPr>
              <a:t> </a:t>
            </a:r>
            <a:r>
              <a:rPr kumimoji="0" lang="en-US" altLang="en-US" sz="1600" b="0" i="0" u="none" strike="noStrike" cap="none" normalizeH="0" baseline="0" dirty="0" err="1">
                <a:ln>
                  <a:noFill/>
                </a:ln>
                <a:solidFill>
                  <a:srgbClr val="FF0000"/>
                </a:solidFill>
                <a:effectLst/>
                <a:latin typeface="Consolas" panose="020B0609020204030204" pitchFamily="49" charset="0"/>
              </a:rPr>
              <a:t>href</a:t>
            </a:r>
            <a:r>
              <a:rPr kumimoji="0" lang="en-US" altLang="en-US" sz="1600" b="0" i="0" u="none" strike="noStrike" cap="none" normalizeH="0" baseline="0" dirty="0">
                <a:ln>
                  <a:noFill/>
                </a:ln>
                <a:solidFill>
                  <a:srgbClr val="0000CD"/>
                </a:solidFill>
                <a:effectLst/>
                <a:latin typeface="Consolas" panose="020B0609020204030204" pitchFamily="49" charset="0"/>
              </a:rPr>
              <a:t>="</a:t>
            </a:r>
            <a:r>
              <a:rPr kumimoji="0" lang="en-US" altLang="en-US" sz="1600" b="0" i="1" u="none" strike="noStrike" cap="none" normalizeH="0" baseline="0" dirty="0" err="1">
                <a:ln>
                  <a:noFill/>
                </a:ln>
                <a:solidFill>
                  <a:srgbClr val="0000CD"/>
                </a:solidFill>
                <a:effectLst/>
                <a:latin typeface="Consolas" panose="020B0609020204030204" pitchFamily="49" charset="0"/>
              </a:rPr>
              <a:t>url</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1" u="none" strike="noStrike" cap="none" normalizeH="0" baseline="0" dirty="0">
                <a:ln>
                  <a:noFill/>
                </a:ln>
                <a:solidFill>
                  <a:srgbClr val="000000"/>
                </a:solidFill>
                <a:effectLst/>
                <a:latin typeface="Consolas" panose="020B0609020204030204" pitchFamily="49" charset="0"/>
              </a:rPr>
              <a:t>link text</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/a</a:t>
            </a:r>
            <a:r>
              <a:rPr kumimoji="0" lang="en-US" altLang="en-US" sz="1600" b="0" i="0" u="none" strike="noStrike" cap="none" normalizeH="0" baseline="0" dirty="0">
                <a:ln>
                  <a:noFill/>
                </a:ln>
                <a:solidFill>
                  <a:srgbClr val="0000CD"/>
                </a:solidFill>
                <a:effectLst/>
                <a:latin typeface="Consolas" panose="020B0609020204030204" pitchFamily="49" charset="0"/>
              </a:rPr>
              <a:t>&gt;</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The most important attribute of the </a:t>
            </a:r>
            <a:r>
              <a:rPr kumimoji="0" lang="en-US" altLang="en-US" sz="1600" b="0" i="0" u="none" strike="noStrike" cap="none" normalizeH="0" baseline="0" dirty="0">
                <a:ln>
                  <a:noFill/>
                </a:ln>
                <a:solidFill>
                  <a:srgbClr val="DC143C"/>
                </a:solidFill>
                <a:effectLst/>
                <a:latin typeface="Consolas" panose="020B0609020204030204" pitchFamily="49" charset="0"/>
              </a:rPr>
              <a:t>&lt;a&gt;</a:t>
            </a:r>
            <a:r>
              <a:rPr kumimoji="0" lang="en-US" altLang="en-US" sz="1600" b="0" i="0" u="none" strike="noStrike" cap="none" normalizeH="0" baseline="0" dirty="0">
                <a:ln>
                  <a:noFill/>
                </a:ln>
                <a:solidFill>
                  <a:srgbClr val="000000"/>
                </a:solidFill>
                <a:effectLst/>
                <a:latin typeface="Verdana" panose="020B0604030504040204" pitchFamily="34" charset="0"/>
              </a:rPr>
              <a:t> element is the </a:t>
            </a:r>
            <a:r>
              <a:rPr kumimoji="0" lang="en-US" altLang="en-US" sz="1600" b="0" i="0" u="none" strike="noStrike" cap="none" normalizeH="0" baseline="0" dirty="0" err="1">
                <a:ln>
                  <a:noFill/>
                </a:ln>
                <a:solidFill>
                  <a:srgbClr val="DC143C"/>
                </a:solidFill>
                <a:effectLst/>
                <a:latin typeface="Consolas" panose="020B0609020204030204" pitchFamily="49" charset="0"/>
              </a:rPr>
              <a:t>href</a:t>
            </a:r>
            <a:r>
              <a:rPr kumimoji="0" lang="en-US" altLang="en-US" sz="1600" b="0" i="0" u="none" strike="noStrike" cap="none" normalizeH="0" baseline="0" dirty="0">
                <a:ln>
                  <a:noFill/>
                </a:ln>
                <a:solidFill>
                  <a:srgbClr val="000000"/>
                </a:solidFill>
                <a:effectLst/>
                <a:latin typeface="Verdana" panose="020B0604030504040204" pitchFamily="34" charset="0"/>
              </a:rPr>
              <a:t> attribute, which indicates the link's destination.</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The </a:t>
            </a:r>
            <a:r>
              <a:rPr kumimoji="0" lang="en-US" altLang="en-US" sz="1600" b="0" i="1" u="none" strike="noStrike" cap="none" normalizeH="0" baseline="0" dirty="0">
                <a:ln>
                  <a:noFill/>
                </a:ln>
                <a:solidFill>
                  <a:srgbClr val="000000"/>
                </a:solidFill>
                <a:effectLst/>
                <a:latin typeface="Verdana" panose="020B0604030504040204" pitchFamily="34" charset="0"/>
              </a:rPr>
              <a:t>link text</a:t>
            </a:r>
            <a:r>
              <a:rPr kumimoji="0" lang="en-US" altLang="en-US" sz="1600" b="0" i="0" u="none" strike="noStrike" cap="none" normalizeH="0" baseline="0" dirty="0">
                <a:ln>
                  <a:noFill/>
                </a:ln>
                <a:solidFill>
                  <a:srgbClr val="000000"/>
                </a:solidFill>
                <a:effectLst/>
                <a:latin typeface="Verdana" panose="020B0604030504040204" pitchFamily="34" charset="0"/>
              </a:rPr>
              <a:t> is the part that will be visible to the reader.</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Clicking on the link text, will send the reader to the specified URL address.</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31034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31B8B-5163-381B-16E9-32BE98AF675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8FF49B3-E5D9-4B7E-5587-46C567873939}"/>
              </a:ext>
            </a:extLst>
          </p:cNvPr>
          <p:cNvSpPr>
            <a:spLocks noGrp="1"/>
          </p:cNvSpPr>
          <p:nvPr>
            <p:ph idx="1"/>
          </p:nvPr>
        </p:nvSpPr>
        <p:spPr/>
        <p:txBody>
          <a:bodyPr>
            <a:normAutofit fontScale="92500" lnSpcReduction="20000"/>
          </a:bodyPr>
          <a:lstStyle/>
          <a:p>
            <a:pPr algn="l"/>
            <a:r>
              <a:rPr lang="en-US" b="0" i="0" dirty="0">
                <a:solidFill>
                  <a:srgbClr val="000000"/>
                </a:solidFill>
                <a:effectLst/>
                <a:latin typeface="Verdana" panose="020B0604030504040204" pitchFamily="34" charset="0"/>
              </a:rPr>
              <a:t>Clicking on the link text, will send the reader to the specified URL address.</a:t>
            </a:r>
          </a:p>
          <a:p>
            <a:pPr algn="l"/>
            <a:r>
              <a:rPr lang="en-US" b="0" i="0" dirty="0">
                <a:solidFill>
                  <a:srgbClr val="000000"/>
                </a:solidFill>
                <a:effectLst/>
                <a:latin typeface="Segoe UI" panose="020B0502040204020203" pitchFamily="34" charset="0"/>
              </a:rPr>
              <a:t>Example</a:t>
            </a:r>
          </a:p>
          <a:p>
            <a:pPr algn="l"/>
            <a:r>
              <a:rPr lang="en-US" b="0" i="0" dirty="0">
                <a:solidFill>
                  <a:srgbClr val="000000"/>
                </a:solidFill>
                <a:effectLst/>
                <a:latin typeface="Verdana" panose="020B0604030504040204" pitchFamily="34" charset="0"/>
              </a:rPr>
              <a:t>This example shows how to create a link to W3Schools.com:</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href</a:t>
            </a:r>
            <a:r>
              <a:rPr lang="en-US" b="0" i="0" dirty="0">
                <a:solidFill>
                  <a:srgbClr val="0000CD"/>
                </a:solidFill>
                <a:effectLst/>
                <a:latin typeface="Consolas" panose="020B0609020204030204" pitchFamily="49" charset="0"/>
              </a:rPr>
              <a:t>="https://www.w3schools.com/"&gt;</a:t>
            </a:r>
            <a:r>
              <a:rPr lang="en-US" b="0" i="0" dirty="0">
                <a:solidFill>
                  <a:srgbClr val="000000"/>
                </a:solidFill>
                <a:effectLst/>
                <a:latin typeface="Consolas" panose="020B0609020204030204" pitchFamily="49" charset="0"/>
              </a:rPr>
              <a:t>Visit W3Schools.com!</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a:t>
            </a:r>
            <a:r>
              <a:rPr lang="en-US" b="0" i="0" dirty="0">
                <a:solidFill>
                  <a:srgbClr val="0000CD"/>
                </a:solidFill>
                <a:effectLst/>
                <a:latin typeface="Consolas" panose="020B0609020204030204" pitchFamily="49" charset="0"/>
              </a:rPr>
              <a:t>&gt;</a:t>
            </a:r>
            <a:endParaRPr lang="en-US" b="0" i="0" dirty="0">
              <a:solidFill>
                <a:srgbClr val="000000"/>
              </a:solidFill>
              <a:effectLst/>
              <a:latin typeface="Consolas" panose="020B0609020204030204" pitchFamily="49" charset="0"/>
            </a:endParaRPr>
          </a:p>
          <a:p>
            <a:pPr algn="l"/>
            <a:r>
              <a:rPr lang="en-US" b="0" i="0" u="none" strike="noStrike" dirty="0">
                <a:solidFill>
                  <a:srgbClr val="FFFFFF"/>
                </a:solidFill>
                <a:effectLst/>
                <a:latin typeface="Source Sans Pro" panose="020B0503030403020204" pitchFamily="34" charset="0"/>
                <a:hlinkClick r:id="rId2"/>
              </a:rPr>
              <a:t>Try it Yourself »</a:t>
            </a:r>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By default, links will appear as follows in all browsers:</a:t>
            </a:r>
          </a:p>
          <a:p>
            <a:pPr algn="l">
              <a:buFont typeface="Arial" panose="020B0604020202020204" pitchFamily="34" charset="0"/>
              <a:buChar char="•"/>
            </a:pPr>
            <a:r>
              <a:rPr lang="en-US" b="0" i="0" dirty="0">
                <a:solidFill>
                  <a:srgbClr val="000000"/>
                </a:solidFill>
                <a:effectLst/>
                <a:latin typeface="Verdana" panose="020B0604030504040204" pitchFamily="34" charset="0"/>
              </a:rPr>
              <a:t>An unvisited link is underlined and blue</a:t>
            </a:r>
          </a:p>
          <a:p>
            <a:pPr algn="l">
              <a:buFont typeface="Arial" panose="020B0604020202020204" pitchFamily="34" charset="0"/>
              <a:buChar char="•"/>
            </a:pPr>
            <a:r>
              <a:rPr lang="en-US" b="0" i="0" dirty="0">
                <a:solidFill>
                  <a:srgbClr val="000000"/>
                </a:solidFill>
                <a:effectLst/>
                <a:latin typeface="Verdana" panose="020B0604030504040204" pitchFamily="34" charset="0"/>
              </a:rPr>
              <a:t>A visited link is underlined and purple</a:t>
            </a:r>
          </a:p>
          <a:p>
            <a:pPr algn="l">
              <a:buFont typeface="Arial" panose="020B0604020202020204" pitchFamily="34" charset="0"/>
              <a:buChar char="•"/>
            </a:pPr>
            <a:r>
              <a:rPr lang="en-US" b="0" i="0" dirty="0">
                <a:solidFill>
                  <a:srgbClr val="000000"/>
                </a:solidFill>
                <a:effectLst/>
                <a:latin typeface="Verdana" panose="020B0604030504040204" pitchFamily="34" charset="0"/>
              </a:rPr>
              <a:t>An active link is underlined and red</a:t>
            </a:r>
          </a:p>
          <a:p>
            <a:endParaRPr lang="en-US" dirty="0"/>
          </a:p>
        </p:txBody>
      </p:sp>
      <p:sp>
        <p:nvSpPr>
          <p:cNvPr id="4" name="Footer Placeholder 3">
            <a:extLst>
              <a:ext uri="{FF2B5EF4-FFF2-40B4-BE49-F238E27FC236}">
                <a16:creationId xmlns:a16="http://schemas.microsoft.com/office/drawing/2014/main" id="{A6F9D46A-E649-41F3-6717-DC4A78E406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00CC96D-B444-50F0-732B-9244E02584E1}"/>
              </a:ext>
            </a:extLst>
          </p:cNvPr>
          <p:cNvSpPr>
            <a:spLocks noGrp="1"/>
          </p:cNvSpPr>
          <p:nvPr>
            <p:ph type="sldNum" sz="quarter" idx="12"/>
          </p:nvPr>
        </p:nvSpPr>
        <p:spPr/>
        <p:txBody>
          <a:bodyPr/>
          <a:lstStyle/>
          <a:p>
            <a:fld id="{9A74A80C-5778-49E5-A000-7BF9B366B601}" type="slidenum">
              <a:rPr lang="en-US" smtClean="0"/>
              <a:t>76</a:t>
            </a:fld>
            <a:endParaRPr lang="en-US"/>
          </a:p>
        </p:txBody>
      </p:sp>
    </p:spTree>
    <p:extLst>
      <p:ext uri="{BB962C8B-B14F-4D97-AF65-F5344CB8AC3E}">
        <p14:creationId xmlns:p14="http://schemas.microsoft.com/office/powerpoint/2010/main" val="3817379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AC82F6C2-FFEE-3E43-074C-AB1097509B35}"/>
              </a:ext>
            </a:extLst>
          </p:cNvPr>
          <p:cNvSpPr>
            <a:spLocks noGrp="1" noChangeArrowheads="1"/>
          </p:cNvSpPr>
          <p:nvPr>
            <p:ph idx="1"/>
          </p:nvPr>
        </p:nvSpPr>
        <p:spPr bwMode="auto">
          <a:xfrm>
            <a:off x="520700" y="533420"/>
            <a:ext cx="10490200" cy="5305256"/>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Links - The target Attribute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By default, the linked page will be displayed in the current browser window. To change this, you must specify another target for the link.</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a:t>
            </a:r>
            <a:r>
              <a:rPr kumimoji="0" lang="en-US" altLang="en-US" sz="2000" b="0" i="0" u="none" strike="noStrike" cap="none" normalizeH="0" baseline="0" dirty="0">
                <a:ln>
                  <a:noFill/>
                </a:ln>
                <a:solidFill>
                  <a:srgbClr val="DC143C"/>
                </a:solidFill>
                <a:effectLst/>
                <a:latin typeface="Consolas" panose="020B0609020204030204" pitchFamily="49" charset="0"/>
              </a:rPr>
              <a:t>target</a:t>
            </a:r>
            <a:r>
              <a:rPr kumimoji="0" lang="en-US" altLang="en-US" sz="2000" b="0" i="0" u="none" strike="noStrike" cap="none" normalizeH="0" baseline="0" dirty="0">
                <a:ln>
                  <a:noFill/>
                </a:ln>
                <a:solidFill>
                  <a:srgbClr val="000000"/>
                </a:solidFill>
                <a:effectLst/>
                <a:latin typeface="Verdana" panose="020B0604030504040204" pitchFamily="34" charset="0"/>
              </a:rPr>
              <a:t> attribute specifies where to open the linked document.</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a:t>
            </a:r>
            <a:r>
              <a:rPr kumimoji="0" lang="en-US" altLang="en-US" sz="2000" b="0" i="0" u="none" strike="noStrike" cap="none" normalizeH="0" baseline="0" dirty="0">
                <a:ln>
                  <a:noFill/>
                </a:ln>
                <a:solidFill>
                  <a:srgbClr val="DC143C"/>
                </a:solidFill>
                <a:effectLst/>
                <a:latin typeface="Consolas" panose="020B0609020204030204" pitchFamily="49" charset="0"/>
              </a:rPr>
              <a:t>target</a:t>
            </a:r>
            <a:r>
              <a:rPr kumimoji="0" lang="en-US" altLang="en-US" sz="2000" b="0" i="0" u="none" strike="noStrike" cap="none" normalizeH="0" baseline="0" dirty="0">
                <a:ln>
                  <a:noFill/>
                </a:ln>
                <a:solidFill>
                  <a:srgbClr val="000000"/>
                </a:solidFill>
                <a:effectLst/>
                <a:latin typeface="Verdana" panose="020B0604030504040204" pitchFamily="34" charset="0"/>
              </a:rPr>
              <a:t> attribute can have one of the following values:</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DC143C"/>
                </a:solidFill>
                <a:effectLst/>
                <a:latin typeface="Consolas" panose="020B0609020204030204" pitchFamily="49" charset="0"/>
              </a:rPr>
              <a:t>_self</a:t>
            </a:r>
            <a:r>
              <a:rPr kumimoji="0" lang="en-US" altLang="en-US" sz="2000" b="0" i="0" u="none" strike="noStrike" cap="none" normalizeH="0" baseline="0" dirty="0">
                <a:ln>
                  <a:noFill/>
                </a:ln>
                <a:solidFill>
                  <a:srgbClr val="000000"/>
                </a:solidFill>
                <a:effectLst/>
                <a:latin typeface="Verdana" panose="020B0604030504040204" pitchFamily="34" charset="0"/>
              </a:rPr>
              <a:t> - </a:t>
            </a:r>
            <a:r>
              <a:rPr kumimoji="0" lang="en-US" altLang="en-US" sz="2000" b="0" i="0" u="none" strike="noStrike" cap="none" normalizeH="0" baseline="0" dirty="0">
                <a:ln>
                  <a:noFill/>
                </a:ln>
                <a:solidFill>
                  <a:srgbClr val="000000"/>
                </a:solidFill>
                <a:effectLst/>
                <a:highlight>
                  <a:srgbClr val="FFFF00"/>
                </a:highlight>
                <a:latin typeface="Verdana" panose="020B0604030504040204" pitchFamily="34" charset="0"/>
              </a:rPr>
              <a:t>Default</a:t>
            </a:r>
            <a:r>
              <a:rPr kumimoji="0" lang="en-US" altLang="en-US" sz="2000" b="0" i="0" u="none" strike="noStrike" cap="none" normalizeH="0" baseline="0" dirty="0">
                <a:ln>
                  <a:noFill/>
                </a:ln>
                <a:solidFill>
                  <a:srgbClr val="000000"/>
                </a:solidFill>
                <a:effectLst/>
                <a:latin typeface="Verdana" panose="020B0604030504040204" pitchFamily="34" charset="0"/>
              </a:rPr>
              <a:t>. Opens the document in the same window/tab as it was clicked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DC143C"/>
                </a:solidFill>
                <a:effectLst/>
                <a:latin typeface="Consolas" panose="020B0609020204030204" pitchFamily="49" charset="0"/>
              </a:rPr>
              <a:t>_blank</a:t>
            </a:r>
            <a:r>
              <a:rPr kumimoji="0" lang="en-US" altLang="en-US" sz="2000" b="0" i="0" u="none" strike="noStrike" cap="none" normalizeH="0" baseline="0" dirty="0">
                <a:ln>
                  <a:noFill/>
                </a:ln>
                <a:solidFill>
                  <a:srgbClr val="000000"/>
                </a:solidFill>
                <a:effectLst/>
                <a:latin typeface="Verdana" panose="020B0604030504040204" pitchFamily="34" charset="0"/>
              </a:rPr>
              <a:t> - </a:t>
            </a:r>
            <a:r>
              <a:rPr kumimoji="0" lang="en-US" altLang="en-US" sz="2000" b="0" i="0" u="none" strike="noStrike" cap="none" normalizeH="0" baseline="0" dirty="0">
                <a:ln>
                  <a:noFill/>
                </a:ln>
                <a:solidFill>
                  <a:srgbClr val="000000"/>
                </a:solidFill>
                <a:effectLst/>
                <a:highlight>
                  <a:srgbClr val="FFFF00"/>
                </a:highlight>
                <a:latin typeface="Verdana" panose="020B0604030504040204" pitchFamily="34" charset="0"/>
              </a:rPr>
              <a:t>Opens the document in a new window or tab</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DC143C"/>
                </a:solidFill>
                <a:effectLst/>
                <a:latin typeface="Consolas" panose="020B0609020204030204" pitchFamily="49" charset="0"/>
              </a:rPr>
              <a:t>_parent</a:t>
            </a:r>
            <a:r>
              <a:rPr kumimoji="0" lang="en-US" altLang="en-US" sz="2000" b="0" i="0" u="none" strike="noStrike" cap="none" normalizeH="0" baseline="0" dirty="0">
                <a:ln>
                  <a:noFill/>
                </a:ln>
                <a:solidFill>
                  <a:srgbClr val="000000"/>
                </a:solidFill>
                <a:effectLst/>
                <a:latin typeface="Verdana" panose="020B0604030504040204" pitchFamily="34" charset="0"/>
              </a:rPr>
              <a:t> - Opens the document in the parent frame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DC143C"/>
                </a:solidFill>
                <a:effectLst/>
                <a:latin typeface="Consolas" panose="020B0609020204030204" pitchFamily="49" charset="0"/>
              </a:rPr>
              <a:t>_top</a:t>
            </a:r>
            <a:r>
              <a:rPr kumimoji="0" lang="en-US" altLang="en-US" sz="2000" b="0" i="0" u="none" strike="noStrike" cap="none" normalizeH="0" baseline="0" dirty="0">
                <a:ln>
                  <a:noFill/>
                </a:ln>
                <a:solidFill>
                  <a:srgbClr val="000000"/>
                </a:solidFill>
                <a:effectLst/>
                <a:latin typeface="Verdana" panose="020B0604030504040204" pitchFamily="34" charset="0"/>
              </a:rPr>
              <a:t> - Opens the document in the full body of the window</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Use target="_blank" to open the linked document in a new browser window or tab:</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a</a:t>
            </a:r>
            <a:r>
              <a:rPr kumimoji="0" lang="en-US" altLang="en-US" sz="2000" b="0" i="0" u="none" strike="noStrike" cap="none" normalizeH="0" baseline="0" dirty="0">
                <a:ln>
                  <a:noFill/>
                </a:ln>
                <a:solidFill>
                  <a:srgbClr val="FF0000"/>
                </a:solidFill>
                <a:effectLst/>
                <a:latin typeface="Consolas" panose="020B0609020204030204" pitchFamily="49" charset="0"/>
              </a:rPr>
              <a:t> </a:t>
            </a:r>
            <a:r>
              <a:rPr kumimoji="0" lang="en-US" altLang="en-US" sz="2000" b="0" i="0" u="none" strike="noStrike" cap="none" normalizeH="0" baseline="0" dirty="0" err="1">
                <a:ln>
                  <a:noFill/>
                </a:ln>
                <a:solidFill>
                  <a:srgbClr val="FF0000"/>
                </a:solidFill>
                <a:effectLst/>
                <a:latin typeface="Consolas" panose="020B0609020204030204" pitchFamily="49" charset="0"/>
              </a:rPr>
              <a:t>href</a:t>
            </a:r>
            <a:r>
              <a:rPr kumimoji="0" lang="en-US" altLang="en-US" sz="2000" b="0" i="0" u="none" strike="noStrike" cap="none" normalizeH="0" baseline="0" dirty="0">
                <a:ln>
                  <a:noFill/>
                </a:ln>
                <a:solidFill>
                  <a:srgbClr val="0000CD"/>
                </a:solidFill>
                <a:effectLst/>
                <a:latin typeface="Consolas" panose="020B0609020204030204" pitchFamily="49" charset="0"/>
              </a:rPr>
              <a:t>="https://www.w3schools.com/"</a:t>
            </a:r>
            <a:r>
              <a:rPr kumimoji="0" lang="en-US" altLang="en-US" sz="2000" b="0" i="0" u="none" strike="noStrike" cap="none" normalizeH="0" baseline="0" dirty="0">
                <a:ln>
                  <a:noFill/>
                </a:ln>
                <a:solidFill>
                  <a:srgbClr val="FF0000"/>
                </a:solidFill>
                <a:effectLst/>
                <a:latin typeface="Consolas" panose="020B0609020204030204" pitchFamily="49" charset="0"/>
              </a:rPr>
              <a:t> target</a:t>
            </a:r>
            <a:r>
              <a:rPr kumimoji="0" lang="en-US" altLang="en-US" sz="2000" b="0" i="0" u="none" strike="noStrike" cap="none" normalizeH="0" baseline="0" dirty="0">
                <a:ln>
                  <a:noFill/>
                </a:ln>
                <a:solidFill>
                  <a:srgbClr val="0000CD"/>
                </a:solidFill>
                <a:effectLst/>
                <a:latin typeface="Consolas" panose="020B0609020204030204" pitchFamily="49" charset="0"/>
              </a:rPr>
              <a:t>="_blank"&gt;</a:t>
            </a:r>
            <a:r>
              <a:rPr kumimoji="0" lang="en-US" altLang="en-US" sz="2000" b="0" i="0" u="none" strike="noStrike" cap="none" normalizeH="0" baseline="0" dirty="0">
                <a:ln>
                  <a:noFill/>
                </a:ln>
                <a:solidFill>
                  <a:srgbClr val="000000"/>
                </a:solidFill>
                <a:effectLst/>
                <a:latin typeface="Consolas" panose="020B0609020204030204" pitchFamily="49" charset="0"/>
              </a:rPr>
              <a:t>Visit W3Schools!</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/a</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31EFCDF1-D058-A9FF-066C-17AF1A7E2E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1210176-DB74-BBAF-7574-C57A01AB821A}"/>
              </a:ext>
            </a:extLst>
          </p:cNvPr>
          <p:cNvSpPr>
            <a:spLocks noGrp="1"/>
          </p:cNvSpPr>
          <p:nvPr>
            <p:ph type="sldNum" sz="quarter" idx="12"/>
          </p:nvPr>
        </p:nvSpPr>
        <p:spPr/>
        <p:txBody>
          <a:bodyPr/>
          <a:lstStyle/>
          <a:p>
            <a:fld id="{9A74A80C-5778-49E5-A000-7BF9B366B601}" type="slidenum">
              <a:rPr lang="en-US" smtClean="0"/>
              <a:t>77</a:t>
            </a:fld>
            <a:endParaRPr lang="en-US"/>
          </a:p>
        </p:txBody>
      </p:sp>
    </p:spTree>
    <p:extLst>
      <p:ext uri="{BB962C8B-B14F-4D97-AF65-F5344CB8AC3E}">
        <p14:creationId xmlns:p14="http://schemas.microsoft.com/office/powerpoint/2010/main" val="42601872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472DF36-1A67-9549-27F5-285443FF4197}"/>
              </a:ext>
            </a:extLst>
          </p:cNvPr>
          <p:cNvSpPr>
            <a:spLocks noGrp="1" noChangeArrowheads="1"/>
          </p:cNvSpPr>
          <p:nvPr>
            <p:ph idx="1"/>
          </p:nvPr>
        </p:nvSpPr>
        <p:spPr bwMode="auto">
          <a:xfrm>
            <a:off x="228600" y="215890"/>
            <a:ext cx="5753100" cy="6505585"/>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Absolute URLs vs. Relative URLs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Both examples above are using an </a:t>
            </a:r>
            <a:r>
              <a:rPr kumimoji="0" lang="en-US" altLang="en-US" sz="1800" b="1" i="0" u="none" strike="noStrike" cap="none" normalizeH="0" baseline="0" dirty="0">
                <a:ln>
                  <a:noFill/>
                </a:ln>
                <a:solidFill>
                  <a:srgbClr val="000000"/>
                </a:solidFill>
                <a:effectLst/>
                <a:latin typeface="Verdana" panose="020B0604030504040204" pitchFamily="34" charset="0"/>
              </a:rPr>
              <a:t>absolute URL</a:t>
            </a:r>
            <a:r>
              <a:rPr kumimoji="0" lang="en-US" altLang="en-US" sz="1800" b="0" i="0" u="none" strike="noStrike" cap="none" normalizeH="0" baseline="0" dirty="0">
                <a:ln>
                  <a:noFill/>
                </a:ln>
                <a:solidFill>
                  <a:srgbClr val="000000"/>
                </a:solidFill>
                <a:effectLst/>
                <a:latin typeface="Verdana" panose="020B0604030504040204" pitchFamily="34" charset="0"/>
              </a:rPr>
              <a:t> (a full web address) in the </a:t>
            </a:r>
            <a:r>
              <a:rPr kumimoji="0" lang="en-US" altLang="en-US" sz="1800" b="0" i="0" u="none" strike="noStrike" cap="none" normalizeH="0" baseline="0" dirty="0" err="1">
                <a:ln>
                  <a:noFill/>
                </a:ln>
                <a:solidFill>
                  <a:srgbClr val="DC143C"/>
                </a:solidFill>
                <a:effectLst/>
                <a:latin typeface="Consolas" panose="020B0609020204030204" pitchFamily="49" charset="0"/>
              </a:rPr>
              <a:t>href</a:t>
            </a:r>
            <a:r>
              <a:rPr kumimoji="0" lang="en-US" altLang="en-US" sz="1800" b="0" i="0" u="none" strike="noStrike" cap="none" normalizeH="0" baseline="0" dirty="0">
                <a:ln>
                  <a:noFill/>
                </a:ln>
                <a:solidFill>
                  <a:srgbClr val="000000"/>
                </a:solidFill>
                <a:effectLst/>
                <a:latin typeface="Verdana" panose="020B0604030504040204" pitchFamily="34" charset="0"/>
              </a:rPr>
              <a:t> attribute.</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A local link (a link to a page within the same website) is specified with a </a:t>
            </a:r>
            <a:r>
              <a:rPr kumimoji="0" lang="en-US" altLang="en-US" sz="1800" b="1" i="0" u="none" strike="noStrike" cap="none" normalizeH="0" baseline="0" dirty="0">
                <a:ln>
                  <a:noFill/>
                </a:ln>
                <a:solidFill>
                  <a:srgbClr val="000000"/>
                </a:solidFill>
                <a:effectLst/>
                <a:latin typeface="Verdana" panose="020B0604030504040204" pitchFamily="34" charset="0"/>
              </a:rPr>
              <a:t>relative URL</a:t>
            </a:r>
            <a:r>
              <a:rPr kumimoji="0" lang="en-US" altLang="en-US" sz="1800" b="0" i="0" u="none" strike="noStrike" cap="none" normalizeH="0" baseline="0" dirty="0">
                <a:ln>
                  <a:noFill/>
                </a:ln>
                <a:solidFill>
                  <a:srgbClr val="000000"/>
                </a:solidFill>
                <a:effectLst/>
                <a:latin typeface="Verdana" panose="020B0604030504040204" pitchFamily="34" charset="0"/>
              </a:rPr>
              <a:t> (without the "https://www" part):</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h2</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Absolute URLs</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/h2</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&gt;&lt;</a:t>
            </a:r>
            <a:r>
              <a:rPr kumimoji="0" lang="en-US" altLang="en-US" sz="1800" b="0" i="0" u="none" strike="noStrike" cap="none" normalizeH="0" baseline="0" dirty="0">
                <a:ln>
                  <a:noFill/>
                </a:ln>
                <a:solidFill>
                  <a:srgbClr val="A52A2A"/>
                </a:solidFill>
                <a:effectLst/>
                <a:latin typeface="Consolas" panose="020B0609020204030204" pitchFamily="49" charset="0"/>
              </a:rPr>
              <a:t>a</a:t>
            </a:r>
            <a:r>
              <a:rPr kumimoji="0" lang="en-US" altLang="en-US" sz="1800" b="0" i="0" u="none" strike="noStrike" cap="none" normalizeH="0" baseline="0" dirty="0">
                <a:ln>
                  <a:noFill/>
                </a:ln>
                <a:solidFill>
                  <a:srgbClr val="FF0000"/>
                </a:solidFill>
                <a:effectLst/>
                <a:latin typeface="Consolas" panose="020B0609020204030204" pitchFamily="49" charset="0"/>
              </a:rPr>
              <a:t> </a:t>
            </a:r>
            <a:r>
              <a:rPr kumimoji="0" lang="en-US" altLang="en-US" sz="1800" b="0" i="0" u="none" strike="noStrike" cap="none" normalizeH="0" baseline="0" dirty="0" err="1">
                <a:ln>
                  <a:noFill/>
                </a:ln>
                <a:solidFill>
                  <a:srgbClr val="FF0000"/>
                </a:solidFill>
                <a:effectLst/>
                <a:latin typeface="Consolas" panose="020B0609020204030204" pitchFamily="49" charset="0"/>
              </a:rPr>
              <a:t>href</a:t>
            </a:r>
            <a:r>
              <a:rPr kumimoji="0" lang="en-US" altLang="en-US" sz="1800" b="0" i="0" u="none" strike="noStrike" cap="none" normalizeH="0" baseline="0" dirty="0">
                <a:ln>
                  <a:noFill/>
                </a:ln>
                <a:solidFill>
                  <a:srgbClr val="0000CD"/>
                </a:solidFill>
                <a:effectLst/>
                <a:latin typeface="Consolas" panose="020B0609020204030204" pitchFamily="49" charset="0"/>
              </a:rPr>
              <a:t>="https://www.w3.org/"&gt;</a:t>
            </a:r>
            <a:r>
              <a:rPr kumimoji="0" lang="en-US" altLang="en-US" sz="1800" b="0" i="0" u="none" strike="noStrike" cap="none" normalizeH="0" baseline="0" dirty="0">
                <a:ln>
                  <a:noFill/>
                </a:ln>
                <a:solidFill>
                  <a:srgbClr val="000000"/>
                </a:solidFill>
                <a:effectLst/>
                <a:latin typeface="Consolas" panose="020B0609020204030204" pitchFamily="49" charset="0"/>
              </a:rPr>
              <a:t>W3C</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/a</a:t>
            </a:r>
            <a:r>
              <a:rPr kumimoji="0" lang="en-US" altLang="en-US" sz="1800" b="0" i="0" u="none" strike="noStrike" cap="none" normalizeH="0" baseline="0" dirty="0">
                <a:ln>
                  <a:noFill/>
                </a:ln>
                <a:solidFill>
                  <a:srgbClr val="0000CD"/>
                </a:solidFill>
                <a:effectLst/>
                <a:latin typeface="Consolas" panose="020B0609020204030204" pitchFamily="49" charset="0"/>
              </a:rPr>
              <a:t>&gt;&lt;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&gt;&lt;</a:t>
            </a:r>
            <a:r>
              <a:rPr kumimoji="0" lang="en-US" altLang="en-US" sz="1800" b="0" i="0" u="none" strike="noStrike" cap="none" normalizeH="0" baseline="0" dirty="0">
                <a:ln>
                  <a:noFill/>
                </a:ln>
                <a:solidFill>
                  <a:srgbClr val="A52A2A"/>
                </a:solidFill>
                <a:effectLst/>
                <a:latin typeface="Consolas" panose="020B0609020204030204" pitchFamily="49" charset="0"/>
              </a:rPr>
              <a:t>a</a:t>
            </a:r>
            <a:r>
              <a:rPr kumimoji="0" lang="en-US" altLang="en-US" sz="1800" b="0" i="0" u="none" strike="noStrike" cap="none" normalizeH="0" baseline="0" dirty="0">
                <a:ln>
                  <a:noFill/>
                </a:ln>
                <a:solidFill>
                  <a:srgbClr val="FF0000"/>
                </a:solidFill>
                <a:effectLst/>
                <a:latin typeface="Consolas" panose="020B0609020204030204" pitchFamily="49" charset="0"/>
              </a:rPr>
              <a:t> </a:t>
            </a:r>
            <a:r>
              <a:rPr kumimoji="0" lang="en-US" altLang="en-US" sz="1800" b="0" i="0" u="none" strike="noStrike" cap="none" normalizeH="0" baseline="0" dirty="0" err="1">
                <a:ln>
                  <a:noFill/>
                </a:ln>
                <a:solidFill>
                  <a:srgbClr val="FF0000"/>
                </a:solidFill>
                <a:effectLst/>
                <a:latin typeface="Consolas" panose="020B0609020204030204" pitchFamily="49" charset="0"/>
              </a:rPr>
              <a:t>href</a:t>
            </a:r>
            <a:r>
              <a:rPr kumimoji="0" lang="en-US" altLang="en-US" sz="1800" b="0" i="0" u="none" strike="noStrike" cap="none" normalizeH="0" baseline="0" dirty="0">
                <a:ln>
                  <a:noFill/>
                </a:ln>
                <a:solidFill>
                  <a:srgbClr val="0000CD"/>
                </a:solidFill>
                <a:effectLst/>
                <a:latin typeface="Consolas" panose="020B0609020204030204" pitchFamily="49" charset="0"/>
              </a:rPr>
              <a:t>="</a:t>
            </a:r>
            <a:r>
              <a:rPr kumimoji="0" lang="en-US" altLang="en-US" sz="1800" b="0" i="0" u="none" strike="noStrike" cap="none" normalizeH="0" baseline="0" dirty="0">
                <a:ln>
                  <a:noFill/>
                </a:ln>
                <a:solidFill>
                  <a:srgbClr val="0000CD"/>
                </a:solidFill>
                <a:effectLst/>
                <a:highlight>
                  <a:srgbClr val="FFFF00"/>
                </a:highlight>
                <a:latin typeface="Consolas" panose="020B0609020204030204" pitchFamily="49" charset="0"/>
              </a:rPr>
              <a:t>https://www.google.com/"&gt;</a:t>
            </a:r>
            <a:r>
              <a:rPr kumimoji="0" lang="en-US" altLang="en-US" sz="1800" b="0" i="0" u="none" strike="noStrike" cap="none" normalizeH="0" baseline="0" dirty="0">
                <a:ln>
                  <a:noFill/>
                </a:ln>
                <a:solidFill>
                  <a:srgbClr val="000000"/>
                </a:solidFill>
                <a:effectLst/>
                <a:latin typeface="Consolas" panose="020B0609020204030204" pitchFamily="49" charset="0"/>
              </a:rPr>
              <a:t>Google</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/a</a:t>
            </a:r>
            <a:r>
              <a:rPr kumimoji="0" lang="en-US" altLang="en-US" sz="1800" b="0" i="0" u="none" strike="noStrike" cap="none" normalizeH="0" baseline="0" dirty="0">
                <a:ln>
                  <a:noFill/>
                </a:ln>
                <a:solidFill>
                  <a:srgbClr val="0000CD"/>
                </a:solidFill>
                <a:effectLst/>
                <a:latin typeface="Consolas" panose="020B0609020204030204" pitchFamily="49" charset="0"/>
              </a:rPr>
              <a:t>&gt;&lt;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h2</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Relative URLs</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/h2</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&gt;&lt;</a:t>
            </a:r>
            <a:r>
              <a:rPr kumimoji="0" lang="en-US" altLang="en-US" sz="1800" b="0" i="0" u="none" strike="noStrike" cap="none" normalizeH="0" baseline="0" dirty="0">
                <a:ln>
                  <a:noFill/>
                </a:ln>
                <a:solidFill>
                  <a:srgbClr val="A52A2A"/>
                </a:solidFill>
                <a:effectLst/>
                <a:latin typeface="Consolas" panose="020B0609020204030204" pitchFamily="49" charset="0"/>
              </a:rPr>
              <a:t>a</a:t>
            </a:r>
            <a:r>
              <a:rPr kumimoji="0" lang="en-US" altLang="en-US" sz="1800" b="0" i="0" u="none" strike="noStrike" cap="none" normalizeH="0" baseline="0" dirty="0">
                <a:ln>
                  <a:noFill/>
                </a:ln>
                <a:solidFill>
                  <a:srgbClr val="FF0000"/>
                </a:solidFill>
                <a:effectLst/>
                <a:latin typeface="Consolas" panose="020B0609020204030204" pitchFamily="49" charset="0"/>
              </a:rPr>
              <a:t> </a:t>
            </a:r>
            <a:r>
              <a:rPr kumimoji="0" lang="en-US" altLang="en-US" sz="1800" b="0" i="0" u="none" strike="noStrike" cap="none" normalizeH="0" baseline="0" dirty="0" err="1">
                <a:ln>
                  <a:noFill/>
                </a:ln>
                <a:solidFill>
                  <a:srgbClr val="FF0000"/>
                </a:solidFill>
                <a:effectLst/>
                <a:latin typeface="Consolas" panose="020B0609020204030204" pitchFamily="49" charset="0"/>
              </a:rPr>
              <a:t>href</a:t>
            </a:r>
            <a:r>
              <a:rPr kumimoji="0" lang="en-US" altLang="en-US" sz="1800" b="0" i="0" u="none" strike="noStrike" cap="none" normalizeH="0" baseline="0" dirty="0">
                <a:ln>
                  <a:noFill/>
                </a:ln>
                <a:solidFill>
                  <a:srgbClr val="0000CD"/>
                </a:solidFill>
                <a:effectLst/>
                <a:latin typeface="Consolas" panose="020B0609020204030204" pitchFamily="49" charset="0"/>
              </a:rPr>
              <a:t>="</a:t>
            </a:r>
            <a:r>
              <a:rPr kumimoji="0" lang="en-US" altLang="en-US" sz="1800" b="0" i="0" u="none" strike="noStrike" cap="none" normalizeH="0" baseline="0" dirty="0">
                <a:ln>
                  <a:noFill/>
                </a:ln>
                <a:solidFill>
                  <a:srgbClr val="0000CD"/>
                </a:solidFill>
                <a:effectLst/>
                <a:highlight>
                  <a:srgbClr val="FFFF00"/>
                </a:highlight>
                <a:latin typeface="Consolas" panose="020B0609020204030204" pitchFamily="49" charset="0"/>
              </a:rPr>
              <a:t>html_images.asp</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HTML Images</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/a</a:t>
            </a:r>
            <a:r>
              <a:rPr kumimoji="0" lang="en-US" altLang="en-US" sz="1800" b="0" i="0" u="none" strike="noStrike" cap="none" normalizeH="0" baseline="0" dirty="0">
                <a:ln>
                  <a:noFill/>
                </a:ln>
                <a:solidFill>
                  <a:srgbClr val="0000CD"/>
                </a:solidFill>
                <a:effectLst/>
                <a:latin typeface="Consolas" panose="020B0609020204030204" pitchFamily="49" charset="0"/>
              </a:rPr>
              <a:t>&gt;&lt;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&gt;&lt;</a:t>
            </a:r>
            <a:r>
              <a:rPr kumimoji="0" lang="en-US" altLang="en-US" sz="1800" b="0" i="0" u="none" strike="noStrike" cap="none" normalizeH="0" baseline="0" dirty="0">
                <a:ln>
                  <a:noFill/>
                </a:ln>
                <a:solidFill>
                  <a:srgbClr val="A52A2A"/>
                </a:solidFill>
                <a:effectLst/>
                <a:latin typeface="Consolas" panose="020B0609020204030204" pitchFamily="49" charset="0"/>
              </a:rPr>
              <a:t>a</a:t>
            </a:r>
            <a:r>
              <a:rPr kumimoji="0" lang="en-US" altLang="en-US" sz="1800" b="0" i="0" u="none" strike="noStrike" cap="none" normalizeH="0" baseline="0" dirty="0">
                <a:ln>
                  <a:noFill/>
                </a:ln>
                <a:solidFill>
                  <a:srgbClr val="FF0000"/>
                </a:solidFill>
                <a:effectLst/>
                <a:latin typeface="Consolas" panose="020B0609020204030204" pitchFamily="49" charset="0"/>
              </a:rPr>
              <a:t> </a:t>
            </a:r>
            <a:r>
              <a:rPr kumimoji="0" lang="en-US" altLang="en-US" sz="1800" b="0" i="0" u="none" strike="noStrike" cap="none" normalizeH="0" baseline="0" dirty="0" err="1">
                <a:ln>
                  <a:noFill/>
                </a:ln>
                <a:solidFill>
                  <a:srgbClr val="FF0000"/>
                </a:solidFill>
                <a:effectLst/>
                <a:latin typeface="Consolas" panose="020B0609020204030204" pitchFamily="49" charset="0"/>
              </a:rPr>
              <a:t>href</a:t>
            </a:r>
            <a:r>
              <a:rPr kumimoji="0" lang="en-US" altLang="en-US" sz="1800" b="0" i="0" u="none" strike="noStrike" cap="none" normalizeH="0" baseline="0" dirty="0">
                <a:ln>
                  <a:noFill/>
                </a:ln>
                <a:solidFill>
                  <a:srgbClr val="0000CD"/>
                </a:solidFill>
                <a:effectLst/>
                <a:latin typeface="Consolas" panose="020B0609020204030204" pitchFamily="49" charset="0"/>
              </a:rPr>
              <a:t>="/</a:t>
            </a:r>
            <a:r>
              <a:rPr kumimoji="0" lang="en-US" altLang="en-US" sz="1800" b="0" i="0" u="none" strike="noStrike" cap="none" normalizeH="0" baseline="0" dirty="0" err="1">
                <a:ln>
                  <a:noFill/>
                </a:ln>
                <a:solidFill>
                  <a:srgbClr val="0000CD"/>
                </a:solidFill>
                <a:effectLst/>
                <a:latin typeface="Consolas" panose="020B0609020204030204" pitchFamily="49" charset="0"/>
              </a:rPr>
              <a:t>css</a:t>
            </a:r>
            <a:r>
              <a:rPr kumimoji="0" lang="en-US" altLang="en-US" sz="1800" b="0" i="0" u="none" strike="noStrike" cap="none" normalizeH="0" baseline="0" dirty="0">
                <a:ln>
                  <a:noFill/>
                </a:ln>
                <a:solidFill>
                  <a:srgbClr val="0000CD"/>
                </a:solidFill>
                <a:effectLst/>
                <a:latin typeface="Consolas" panose="020B0609020204030204" pitchFamily="49" charset="0"/>
              </a:rPr>
              <a:t>/default.asp"&gt;</a:t>
            </a:r>
            <a:r>
              <a:rPr kumimoji="0" lang="en-US" altLang="en-US" sz="1800" b="0" i="0" u="none" strike="noStrike" cap="none" normalizeH="0" baseline="0" dirty="0">
                <a:ln>
                  <a:noFill/>
                </a:ln>
                <a:solidFill>
                  <a:srgbClr val="000000"/>
                </a:solidFill>
                <a:effectLst/>
                <a:latin typeface="Consolas" panose="020B0609020204030204" pitchFamily="49" charset="0"/>
              </a:rPr>
              <a:t>CSS Tutorial</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/a</a:t>
            </a:r>
            <a:r>
              <a:rPr kumimoji="0" lang="en-US" altLang="en-US" sz="1800" b="0" i="0" u="none" strike="noStrike" cap="none" normalizeH="0" baseline="0" dirty="0">
                <a:ln>
                  <a:noFill/>
                </a:ln>
                <a:solidFill>
                  <a:srgbClr val="0000CD"/>
                </a:solidFill>
                <a:effectLst/>
                <a:latin typeface="Consolas" panose="020B0609020204030204" pitchFamily="49" charset="0"/>
              </a:rPr>
              <a:t>&gt;&lt;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A2815B55-1591-FB5F-5C5E-25CC289E7EC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AA90A6-37AB-2E85-B518-246764226ABB}"/>
              </a:ext>
            </a:extLst>
          </p:cNvPr>
          <p:cNvSpPr>
            <a:spLocks noGrp="1"/>
          </p:cNvSpPr>
          <p:nvPr>
            <p:ph type="sldNum" sz="quarter" idx="12"/>
          </p:nvPr>
        </p:nvSpPr>
        <p:spPr/>
        <p:txBody>
          <a:bodyPr/>
          <a:lstStyle/>
          <a:p>
            <a:fld id="{9A74A80C-5778-49E5-A000-7BF9B366B601}" type="slidenum">
              <a:rPr lang="en-US" smtClean="0"/>
              <a:t>78</a:t>
            </a:fld>
            <a:endParaRPr lang="en-US"/>
          </a:p>
        </p:txBody>
      </p:sp>
      <p:sp>
        <p:nvSpPr>
          <p:cNvPr id="6" name="Rectangle 1">
            <a:extLst>
              <a:ext uri="{FF2B5EF4-FFF2-40B4-BE49-F238E27FC236}">
                <a16:creationId xmlns:a16="http://schemas.microsoft.com/office/drawing/2014/main" id="{B02DC08D-5BAB-9549-CF6A-BD78CC5744A3}"/>
              </a:ext>
            </a:extLst>
          </p:cNvPr>
          <p:cNvSpPr txBox="1">
            <a:spLocks noChangeArrowheads="1"/>
          </p:cNvSpPr>
          <p:nvPr/>
        </p:nvSpPr>
        <p:spPr bwMode="auto">
          <a:xfrm>
            <a:off x="6299200" y="215890"/>
            <a:ext cx="4914900" cy="4762146"/>
          </a:xfrm>
          <a:prstGeom prst="rect">
            <a:avLst/>
          </a:prstGeom>
          <a:ln/>
        </p:spPr>
        <p:style>
          <a:lnRef idx="2">
            <a:schemeClr val="accent1"/>
          </a:lnRef>
          <a:fillRef idx="1">
            <a:schemeClr val="lt1"/>
          </a:fillRef>
          <a:effectRef idx="0">
            <a:schemeClr val="accent1"/>
          </a:effectRef>
          <a:fontRef idx="minor">
            <a:schemeClr val="dk1"/>
          </a:fontRef>
        </p:style>
        <p:txBody>
          <a:bodyPr vert="horz" wrap="square" lIns="0" tIns="66654" rIns="0" bIns="107916"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lnSpc>
                <a:spcPct val="100000"/>
              </a:lnSpc>
              <a:buFontTx/>
              <a:buNone/>
            </a:pPr>
            <a:r>
              <a:rPr lang="en-US" altLang="en-US" sz="3600" dirty="0">
                <a:solidFill>
                  <a:srgbClr val="000000"/>
                </a:solidFill>
                <a:latin typeface="Segoe UI" panose="020B0502040204020203" pitchFamily="34" charset="0"/>
                <a:cs typeface="Segoe UI" panose="020B0502040204020203" pitchFamily="34" charset="0"/>
              </a:rPr>
              <a:t>HTML Links - Use an Image as a Link</a:t>
            </a:r>
          </a:p>
          <a:p>
            <a:pPr marL="0" indent="0">
              <a:lnSpc>
                <a:spcPct val="100000"/>
              </a:lnSpc>
              <a:buFontTx/>
              <a:buNone/>
            </a:pPr>
            <a:r>
              <a:rPr lang="en-US" altLang="en-US" sz="1600" dirty="0">
                <a:solidFill>
                  <a:srgbClr val="000000"/>
                </a:solidFill>
                <a:latin typeface="Verdana" panose="020B0604030504040204" pitchFamily="34" charset="0"/>
              </a:rPr>
              <a:t>To use an image as a link, just put the </a:t>
            </a:r>
            <a:r>
              <a:rPr lang="en-US" altLang="en-US" sz="1600" dirty="0">
                <a:solidFill>
                  <a:srgbClr val="DC143C"/>
                </a:solidFill>
                <a:latin typeface="Consolas" panose="020B0609020204030204" pitchFamily="49" charset="0"/>
              </a:rPr>
              <a:t>&lt;</a:t>
            </a:r>
            <a:r>
              <a:rPr lang="en-US" altLang="en-US" sz="1600" dirty="0" err="1">
                <a:solidFill>
                  <a:srgbClr val="DC143C"/>
                </a:solidFill>
                <a:latin typeface="Consolas" panose="020B0609020204030204" pitchFamily="49" charset="0"/>
              </a:rPr>
              <a:t>img</a:t>
            </a:r>
            <a:r>
              <a:rPr lang="en-US" altLang="en-US" sz="1600" dirty="0">
                <a:solidFill>
                  <a:srgbClr val="DC143C"/>
                </a:solidFill>
                <a:latin typeface="Consolas" panose="020B0609020204030204" pitchFamily="49" charset="0"/>
              </a:rPr>
              <a:t>&gt;</a:t>
            </a:r>
            <a:r>
              <a:rPr lang="en-US" altLang="en-US" sz="1600" dirty="0">
                <a:solidFill>
                  <a:srgbClr val="000000"/>
                </a:solidFill>
                <a:latin typeface="Verdana" panose="020B0604030504040204" pitchFamily="34" charset="0"/>
              </a:rPr>
              <a:t> tag inside the </a:t>
            </a:r>
            <a:r>
              <a:rPr lang="en-US" altLang="en-US" sz="1600" dirty="0">
                <a:solidFill>
                  <a:srgbClr val="DC143C"/>
                </a:solidFill>
                <a:latin typeface="Consolas" panose="020B0609020204030204" pitchFamily="49" charset="0"/>
              </a:rPr>
              <a:t>&lt;a&gt;</a:t>
            </a:r>
            <a:r>
              <a:rPr lang="en-US" altLang="en-US" sz="1600" dirty="0">
                <a:solidFill>
                  <a:srgbClr val="000000"/>
                </a:solidFill>
                <a:latin typeface="Verdana" panose="020B0604030504040204" pitchFamily="34" charset="0"/>
              </a:rPr>
              <a:t> tag:</a:t>
            </a:r>
            <a:endParaRPr lang="en-US" altLang="en-US" sz="1800" dirty="0"/>
          </a:p>
          <a:p>
            <a:pPr marL="0" indent="0">
              <a:lnSpc>
                <a:spcPct val="100000"/>
              </a:lnSpc>
              <a:buFontTx/>
              <a:buNone/>
            </a:pPr>
            <a:endParaRPr lang="en-US" altLang="en-US" dirty="0">
              <a:solidFill>
                <a:srgbClr val="000000"/>
              </a:solidFill>
              <a:latin typeface="Segoe UI" panose="020B0502040204020203" pitchFamily="34" charset="0"/>
              <a:cs typeface="Segoe UI" panose="020B0502040204020203" pitchFamily="34" charset="0"/>
            </a:endParaRPr>
          </a:p>
          <a:p>
            <a:pPr marL="0" indent="0">
              <a:lnSpc>
                <a:spcPct val="100000"/>
              </a:lnSpc>
              <a:buFontTx/>
              <a:buNone/>
            </a:pPr>
            <a:r>
              <a:rPr lang="en-US" altLang="en-US" dirty="0">
                <a:solidFill>
                  <a:srgbClr val="000000"/>
                </a:solidFill>
                <a:latin typeface="Segoe UI" panose="020B0502040204020203" pitchFamily="34" charset="0"/>
                <a:cs typeface="Segoe UI" panose="020B0502040204020203" pitchFamily="34" charset="0"/>
              </a:rPr>
              <a:t>Example</a:t>
            </a:r>
          </a:p>
          <a:p>
            <a:pPr marL="0" indent="0">
              <a:lnSpc>
                <a:spcPct val="100000"/>
              </a:lnSpc>
              <a:buFontTx/>
              <a:buNone/>
            </a:pPr>
            <a:r>
              <a:rPr lang="en-US" altLang="en-US" sz="1600" dirty="0">
                <a:solidFill>
                  <a:srgbClr val="0000CD"/>
                </a:solidFill>
                <a:latin typeface="Consolas" panose="020B0609020204030204" pitchFamily="49" charset="0"/>
              </a:rPr>
              <a:t>&lt;</a:t>
            </a:r>
            <a:r>
              <a:rPr lang="en-US" altLang="en-US" sz="1600" dirty="0">
                <a:solidFill>
                  <a:srgbClr val="A52A2A"/>
                </a:solidFill>
                <a:latin typeface="Consolas" panose="020B0609020204030204" pitchFamily="49" charset="0"/>
              </a:rPr>
              <a:t>a</a:t>
            </a:r>
            <a:r>
              <a:rPr lang="en-US" altLang="en-US" sz="1600" dirty="0">
                <a:solidFill>
                  <a:srgbClr val="FF0000"/>
                </a:solidFill>
                <a:latin typeface="Consolas" panose="020B0609020204030204" pitchFamily="49" charset="0"/>
              </a:rPr>
              <a:t> </a:t>
            </a:r>
            <a:r>
              <a:rPr lang="en-US" altLang="en-US" sz="1600" dirty="0" err="1">
                <a:solidFill>
                  <a:srgbClr val="FF0000"/>
                </a:solidFill>
                <a:latin typeface="Consolas" panose="020B0609020204030204" pitchFamily="49" charset="0"/>
              </a:rPr>
              <a:t>href</a:t>
            </a:r>
            <a:r>
              <a:rPr lang="en-US" altLang="en-US" sz="1600" dirty="0">
                <a:solidFill>
                  <a:srgbClr val="0000CD"/>
                </a:solidFill>
                <a:latin typeface="Consolas" panose="020B0609020204030204" pitchFamily="49" charset="0"/>
              </a:rPr>
              <a:t>="default.asp"&gt;</a:t>
            </a:r>
            <a:br>
              <a:rPr lang="en-US" altLang="en-US" sz="1600" dirty="0">
                <a:solidFill>
                  <a:srgbClr val="000000"/>
                </a:solidFill>
                <a:latin typeface="Consolas" panose="020B0609020204030204" pitchFamily="49" charset="0"/>
              </a:rPr>
            </a:br>
            <a:r>
              <a:rPr lang="en-US" altLang="en-US" sz="1600" dirty="0">
                <a:solidFill>
                  <a:srgbClr val="0000CD"/>
                </a:solidFill>
                <a:highlight>
                  <a:srgbClr val="FFFF00"/>
                </a:highlight>
                <a:latin typeface="Consolas" panose="020B0609020204030204" pitchFamily="49" charset="0"/>
              </a:rPr>
              <a:t>&lt;</a:t>
            </a:r>
            <a:r>
              <a:rPr lang="en-US" altLang="en-US" sz="1600" dirty="0" err="1">
                <a:solidFill>
                  <a:srgbClr val="A52A2A"/>
                </a:solidFill>
                <a:highlight>
                  <a:srgbClr val="FFFF00"/>
                </a:highlight>
                <a:latin typeface="Consolas" panose="020B0609020204030204" pitchFamily="49" charset="0"/>
              </a:rPr>
              <a:t>img</a:t>
            </a:r>
            <a:r>
              <a:rPr lang="en-US" altLang="en-US" sz="1600" dirty="0">
                <a:solidFill>
                  <a:srgbClr val="FF0000"/>
                </a:solidFill>
                <a:highlight>
                  <a:srgbClr val="FFFF00"/>
                </a:highlight>
                <a:latin typeface="Consolas" panose="020B0609020204030204" pitchFamily="49" charset="0"/>
              </a:rPr>
              <a:t> </a:t>
            </a:r>
            <a:r>
              <a:rPr lang="en-US" altLang="en-US" sz="1600" dirty="0" err="1">
                <a:solidFill>
                  <a:srgbClr val="FF0000"/>
                </a:solidFill>
                <a:highlight>
                  <a:srgbClr val="FFFF00"/>
                </a:highlight>
                <a:latin typeface="Consolas" panose="020B0609020204030204" pitchFamily="49" charset="0"/>
              </a:rPr>
              <a:t>src</a:t>
            </a:r>
            <a:r>
              <a:rPr lang="en-US" altLang="en-US" sz="1600" dirty="0">
                <a:solidFill>
                  <a:srgbClr val="0000CD"/>
                </a:solidFill>
                <a:highlight>
                  <a:srgbClr val="FFFF00"/>
                </a:highlight>
                <a:latin typeface="Consolas" panose="020B0609020204030204" pitchFamily="49" charset="0"/>
              </a:rPr>
              <a:t>="smiley.gif"</a:t>
            </a:r>
            <a:r>
              <a:rPr lang="en-US" altLang="en-US" sz="1600" dirty="0">
                <a:solidFill>
                  <a:srgbClr val="FF0000"/>
                </a:solidFill>
                <a:highlight>
                  <a:srgbClr val="FFFF00"/>
                </a:highlight>
                <a:latin typeface="Consolas" panose="020B0609020204030204" pitchFamily="49" charset="0"/>
              </a:rPr>
              <a:t> alt</a:t>
            </a:r>
            <a:r>
              <a:rPr lang="en-US" altLang="en-US" sz="1600" dirty="0">
                <a:solidFill>
                  <a:srgbClr val="0000CD"/>
                </a:solidFill>
                <a:highlight>
                  <a:srgbClr val="FFFF00"/>
                </a:highlight>
                <a:latin typeface="Consolas" panose="020B0609020204030204" pitchFamily="49" charset="0"/>
              </a:rPr>
              <a:t>="HTML tutorial"</a:t>
            </a:r>
            <a:r>
              <a:rPr lang="en-US" altLang="en-US" sz="1600" dirty="0">
                <a:solidFill>
                  <a:srgbClr val="FF0000"/>
                </a:solidFill>
                <a:highlight>
                  <a:srgbClr val="FFFF00"/>
                </a:highlight>
                <a:latin typeface="Consolas" panose="020B0609020204030204" pitchFamily="49" charset="0"/>
              </a:rPr>
              <a:t> style</a:t>
            </a:r>
            <a:r>
              <a:rPr lang="en-US" altLang="en-US" sz="1600" dirty="0">
                <a:solidFill>
                  <a:srgbClr val="0000CD"/>
                </a:solidFill>
                <a:highlight>
                  <a:srgbClr val="FFFF00"/>
                </a:highlight>
                <a:latin typeface="Consolas" panose="020B0609020204030204" pitchFamily="49" charset="0"/>
              </a:rPr>
              <a:t>="width:42px;height:42px;"&gt;</a:t>
            </a:r>
            <a:br>
              <a:rPr lang="en-US" altLang="en-US" sz="1600" dirty="0">
                <a:solidFill>
                  <a:srgbClr val="000000"/>
                </a:solidFill>
                <a:highlight>
                  <a:srgbClr val="FFFF00"/>
                </a:highlight>
                <a:latin typeface="Consolas" panose="020B0609020204030204" pitchFamily="49" charset="0"/>
              </a:rPr>
            </a:br>
            <a:r>
              <a:rPr lang="en-US" altLang="en-US" sz="1600" dirty="0">
                <a:solidFill>
                  <a:srgbClr val="0000CD"/>
                </a:solidFill>
                <a:highlight>
                  <a:srgbClr val="FFFF00"/>
                </a:highlight>
                <a:latin typeface="Consolas" panose="020B0609020204030204" pitchFamily="49" charset="0"/>
              </a:rPr>
              <a:t>&lt;</a:t>
            </a:r>
            <a:r>
              <a:rPr lang="en-US" altLang="en-US" sz="1600" dirty="0">
                <a:solidFill>
                  <a:srgbClr val="A52A2A"/>
                </a:solidFill>
                <a:highlight>
                  <a:srgbClr val="FFFF00"/>
                </a:highlight>
                <a:latin typeface="Consolas" panose="020B0609020204030204" pitchFamily="49" charset="0"/>
              </a:rPr>
              <a:t>/a</a:t>
            </a:r>
            <a:r>
              <a:rPr lang="en-US" altLang="en-US" sz="1600" dirty="0">
                <a:solidFill>
                  <a:srgbClr val="0000CD"/>
                </a:solidFill>
                <a:highlight>
                  <a:srgbClr val="FFFF00"/>
                </a:highlight>
                <a:latin typeface="Consolas" panose="020B0609020204030204" pitchFamily="49" charset="0"/>
              </a:rPr>
              <a:t>&gt;</a:t>
            </a:r>
            <a:endParaRPr lang="en-US" altLang="en-US" sz="1800" dirty="0">
              <a:solidFill>
                <a:srgbClr val="FFFFFF"/>
              </a:solidFill>
              <a:highlight>
                <a:srgbClr val="FFFF00"/>
              </a:highlight>
              <a:latin typeface="Source Sans Pro" panose="020B0503030403020204" pitchFamily="34" charset="0"/>
              <a:hlinkClick r:id="rId2"/>
            </a:endParaRPr>
          </a:p>
          <a:p>
            <a:pPr marL="0" indent="0" fontAlgn="ctr">
              <a:lnSpc>
                <a:spcPct val="100000"/>
              </a:lnSpc>
              <a:buFontTx/>
              <a:buNone/>
            </a:pPr>
            <a:r>
              <a:rPr lang="en-US" altLang="en-US" sz="1800" dirty="0">
                <a:solidFill>
                  <a:srgbClr val="FFFFFF"/>
                </a:solidFill>
                <a:latin typeface="Source Sans Pro" panose="020B0503030403020204" pitchFamily="34" charset="0"/>
                <a:hlinkClick r:id="rId2"/>
              </a:rPr>
              <a:t>Try it Yourself »</a:t>
            </a:r>
            <a:endParaRPr lang="en-US" altLang="en-US" sz="1800" dirty="0"/>
          </a:p>
          <a:p>
            <a:pPr marL="0" indent="0">
              <a:lnSpc>
                <a:spcPct val="100000"/>
              </a:lnSpc>
              <a:buFontTx/>
              <a:buNone/>
            </a:pPr>
            <a:br>
              <a:rPr lang="en-US" altLang="en-US" dirty="0"/>
            </a:br>
            <a:endParaRPr lang="en-US" altLang="en-US" dirty="0"/>
          </a:p>
        </p:txBody>
      </p:sp>
    </p:spTree>
    <p:extLst>
      <p:ext uri="{BB962C8B-B14F-4D97-AF65-F5344CB8AC3E}">
        <p14:creationId xmlns:p14="http://schemas.microsoft.com/office/powerpoint/2010/main" val="24299052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4583F1F8-6C47-B5D8-2B13-8010FE32E5FB}"/>
              </a:ext>
            </a:extLst>
          </p:cNvPr>
          <p:cNvSpPr>
            <a:spLocks noGrp="1" noChangeArrowheads="1"/>
          </p:cNvSpPr>
          <p:nvPr>
            <p:ph idx="1"/>
          </p:nvPr>
        </p:nvSpPr>
        <p:spPr bwMode="auto">
          <a:xfrm>
            <a:off x="571500" y="769294"/>
            <a:ext cx="4229100" cy="4751258"/>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Link to an Email Address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Use </a:t>
            </a:r>
            <a:r>
              <a:rPr kumimoji="0" lang="en-US" altLang="en-US" sz="2000" b="0" i="0" u="none" strike="noStrike" cap="none" normalizeH="0" baseline="0" dirty="0">
                <a:ln>
                  <a:noFill/>
                </a:ln>
                <a:solidFill>
                  <a:srgbClr val="DC143C"/>
                </a:solidFill>
                <a:effectLst/>
                <a:latin typeface="Consolas" panose="020B0609020204030204" pitchFamily="49" charset="0"/>
              </a:rPr>
              <a:t>mailto:</a:t>
            </a:r>
            <a:r>
              <a:rPr kumimoji="0" lang="en-US" altLang="en-US" sz="2000" b="0" i="0" u="none" strike="noStrike" cap="none" normalizeH="0" baseline="0" dirty="0">
                <a:ln>
                  <a:noFill/>
                </a:ln>
                <a:solidFill>
                  <a:srgbClr val="000000"/>
                </a:solidFill>
                <a:effectLst/>
                <a:latin typeface="Verdana" panose="020B0604030504040204" pitchFamily="34" charset="0"/>
              </a:rPr>
              <a:t> inside the </a:t>
            </a:r>
            <a:r>
              <a:rPr kumimoji="0" lang="en-US" altLang="en-US" sz="2000" b="0" i="0" u="none" strike="noStrike" cap="none" normalizeH="0" baseline="0" dirty="0" err="1">
                <a:ln>
                  <a:noFill/>
                </a:ln>
                <a:solidFill>
                  <a:srgbClr val="DC143C"/>
                </a:solidFill>
                <a:effectLst/>
                <a:latin typeface="Consolas" panose="020B0609020204030204" pitchFamily="49" charset="0"/>
              </a:rPr>
              <a:t>href</a:t>
            </a:r>
            <a:r>
              <a:rPr kumimoji="0" lang="en-US" altLang="en-US" sz="2000" b="0" i="0" u="none" strike="noStrike" cap="none" normalizeH="0" baseline="0" dirty="0">
                <a:ln>
                  <a:noFill/>
                </a:ln>
                <a:solidFill>
                  <a:srgbClr val="000000"/>
                </a:solidFill>
                <a:effectLst/>
                <a:latin typeface="Verdana" panose="020B0604030504040204" pitchFamily="34" charset="0"/>
              </a:rPr>
              <a:t> attribute to create a link that opens the user's email program (to let them send a new email):</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a</a:t>
            </a:r>
            <a:r>
              <a:rPr kumimoji="0" lang="en-US" altLang="en-US" sz="2000" b="0" i="0" u="none" strike="noStrike" cap="none" normalizeH="0" baseline="0" dirty="0">
                <a:ln>
                  <a:noFill/>
                </a:ln>
                <a:solidFill>
                  <a:srgbClr val="FF0000"/>
                </a:solidFill>
                <a:effectLst/>
                <a:latin typeface="Consolas" panose="020B0609020204030204" pitchFamily="49" charset="0"/>
              </a:rPr>
              <a:t> </a:t>
            </a:r>
            <a:r>
              <a:rPr kumimoji="0" lang="en-US" altLang="en-US" sz="2000" b="0" i="0" u="none" strike="noStrike" cap="none" normalizeH="0" baseline="0" dirty="0" err="1">
                <a:ln>
                  <a:noFill/>
                </a:ln>
                <a:solidFill>
                  <a:srgbClr val="FF0000"/>
                </a:solidFill>
                <a:effectLst/>
                <a:latin typeface="Consolas" panose="020B0609020204030204" pitchFamily="49" charset="0"/>
              </a:rPr>
              <a:t>href</a:t>
            </a:r>
            <a:r>
              <a:rPr kumimoji="0" lang="en-US" altLang="en-US" sz="2000" b="0" i="0" u="none" strike="noStrike" cap="none" normalizeH="0" baseline="0" dirty="0">
                <a:ln>
                  <a:noFill/>
                </a:ln>
                <a:solidFill>
                  <a:srgbClr val="0000CD"/>
                </a:solidFill>
                <a:effectLst/>
                <a:latin typeface="Consolas" panose="020B0609020204030204" pitchFamily="49" charset="0"/>
              </a:rPr>
              <a:t>="</a:t>
            </a:r>
            <a:r>
              <a:rPr kumimoji="0" lang="en-US" altLang="en-US" sz="2000" b="0" i="0" u="none" strike="noStrike" cap="none" normalizeH="0" baseline="0" dirty="0">
                <a:ln>
                  <a:noFill/>
                </a:ln>
                <a:solidFill>
                  <a:srgbClr val="0000CD"/>
                </a:solidFill>
                <a:effectLst/>
                <a:highlight>
                  <a:srgbClr val="FFFF00"/>
                </a:highlight>
                <a:latin typeface="Consolas" panose="020B0609020204030204" pitchFamily="49" charset="0"/>
              </a:rPr>
              <a:t>mailto:</a:t>
            </a:r>
            <a:r>
              <a:rPr kumimoji="0" lang="en-US" altLang="en-US" sz="2000" b="0" i="0" u="none" strike="noStrike" cap="none" normalizeH="0" baseline="0" dirty="0">
                <a:ln>
                  <a:noFill/>
                </a:ln>
                <a:solidFill>
                  <a:srgbClr val="0000CD"/>
                </a:solidFill>
                <a:effectLst/>
                <a:latin typeface="Consolas" panose="020B0609020204030204" pitchFamily="49" charset="0"/>
              </a:rPr>
              <a:t>someone@example.com"&gt;</a:t>
            </a:r>
            <a:r>
              <a:rPr kumimoji="0" lang="en-US" altLang="en-US" sz="2000" b="0" i="0" u="none" strike="noStrike" cap="none" normalizeH="0" baseline="0" dirty="0">
                <a:ln>
                  <a:noFill/>
                </a:ln>
                <a:solidFill>
                  <a:srgbClr val="000000"/>
                </a:solidFill>
                <a:effectLst/>
                <a:latin typeface="Consolas" panose="020B0609020204030204" pitchFamily="49" charset="0"/>
              </a:rPr>
              <a:t>Send email</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/a</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BE08D87A-6F34-3972-ECA1-1A37134B53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32EBEE-3BFD-FFE0-5E18-661F9776AAB3}"/>
              </a:ext>
            </a:extLst>
          </p:cNvPr>
          <p:cNvSpPr>
            <a:spLocks noGrp="1"/>
          </p:cNvSpPr>
          <p:nvPr>
            <p:ph type="sldNum" sz="quarter" idx="12"/>
          </p:nvPr>
        </p:nvSpPr>
        <p:spPr/>
        <p:txBody>
          <a:bodyPr/>
          <a:lstStyle/>
          <a:p>
            <a:fld id="{9A74A80C-5778-49E5-A000-7BF9B366B601}" type="slidenum">
              <a:rPr lang="en-US" smtClean="0"/>
              <a:t>79</a:t>
            </a:fld>
            <a:endParaRPr lang="en-US"/>
          </a:p>
        </p:txBody>
      </p:sp>
      <p:sp>
        <p:nvSpPr>
          <p:cNvPr id="6" name="Content Placeholder 2">
            <a:extLst>
              <a:ext uri="{FF2B5EF4-FFF2-40B4-BE49-F238E27FC236}">
                <a16:creationId xmlns:a16="http://schemas.microsoft.com/office/drawing/2014/main" id="{122CBA84-A39F-F5B3-B877-279FBF8089EC}"/>
              </a:ext>
            </a:extLst>
          </p:cNvPr>
          <p:cNvSpPr txBox="1">
            <a:spLocks/>
          </p:cNvSpPr>
          <p:nvPr/>
        </p:nvSpPr>
        <p:spPr>
          <a:xfrm>
            <a:off x="4953000" y="969254"/>
            <a:ext cx="6121400" cy="435133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000000"/>
                </a:solidFill>
                <a:latin typeface="Segoe UI" panose="020B0502040204020203" pitchFamily="34" charset="0"/>
              </a:rPr>
              <a:t>Button as a Link</a:t>
            </a:r>
          </a:p>
          <a:p>
            <a:r>
              <a:rPr lang="en-US" dirty="0">
                <a:solidFill>
                  <a:srgbClr val="000000"/>
                </a:solidFill>
                <a:latin typeface="Verdana" panose="020B0604030504040204" pitchFamily="34" charset="0"/>
              </a:rPr>
              <a:t>To use an </a:t>
            </a:r>
            <a:r>
              <a:rPr lang="en-US" dirty="0">
                <a:solidFill>
                  <a:srgbClr val="000000"/>
                </a:solidFill>
                <a:highlight>
                  <a:srgbClr val="FFFF00"/>
                </a:highlight>
                <a:latin typeface="Verdana" panose="020B0604030504040204" pitchFamily="34" charset="0"/>
              </a:rPr>
              <a:t>HTML button as a link</a:t>
            </a:r>
            <a:r>
              <a:rPr lang="en-US" dirty="0">
                <a:solidFill>
                  <a:srgbClr val="000000"/>
                </a:solidFill>
                <a:latin typeface="Verdana" panose="020B0604030504040204" pitchFamily="34" charset="0"/>
              </a:rPr>
              <a:t>, you have to add some JavaScript code.</a:t>
            </a:r>
          </a:p>
          <a:p>
            <a:r>
              <a:rPr lang="en-US" dirty="0">
                <a:solidFill>
                  <a:srgbClr val="000000"/>
                </a:solidFill>
                <a:latin typeface="Verdana" panose="020B0604030504040204" pitchFamily="34" charset="0"/>
              </a:rPr>
              <a:t>JavaScript allows you to specify what happens at certain events, </a:t>
            </a:r>
            <a:r>
              <a:rPr lang="en-US" dirty="0">
                <a:solidFill>
                  <a:srgbClr val="000000"/>
                </a:solidFill>
                <a:highlight>
                  <a:srgbClr val="FFFF00"/>
                </a:highlight>
                <a:latin typeface="Verdana" panose="020B0604030504040204" pitchFamily="34" charset="0"/>
              </a:rPr>
              <a:t>such as a click of a </a:t>
            </a:r>
            <a:r>
              <a:rPr lang="en-US" dirty="0">
                <a:solidFill>
                  <a:srgbClr val="000000"/>
                </a:solidFill>
                <a:latin typeface="Verdana" panose="020B0604030504040204" pitchFamily="34" charset="0"/>
              </a:rPr>
              <a:t>button:</a:t>
            </a:r>
          </a:p>
          <a:p>
            <a:r>
              <a:rPr lang="en-US" dirty="0">
                <a:solidFill>
                  <a:srgbClr val="000000"/>
                </a:solidFill>
                <a:latin typeface="Segoe UI" panose="020B0502040204020203" pitchFamily="34" charset="0"/>
              </a:rPr>
              <a:t>Example</a:t>
            </a:r>
          </a:p>
          <a:p>
            <a:r>
              <a:rPr lang="en-US" dirty="0">
                <a:solidFill>
                  <a:srgbClr val="0000CD"/>
                </a:solidFill>
                <a:latin typeface="Consolas" panose="020B0609020204030204" pitchFamily="49" charset="0"/>
              </a:rPr>
              <a:t>&lt;</a:t>
            </a:r>
            <a:r>
              <a:rPr lang="en-US" dirty="0">
                <a:solidFill>
                  <a:srgbClr val="A52A2A"/>
                </a:solidFill>
                <a:latin typeface="Consolas" panose="020B0609020204030204" pitchFamily="49" charset="0"/>
              </a:rPr>
              <a:t>button</a:t>
            </a:r>
            <a:r>
              <a:rPr lang="en-US" dirty="0">
                <a:solidFill>
                  <a:srgbClr val="FF0000"/>
                </a:solidFill>
                <a:latin typeface="Consolas" panose="020B0609020204030204" pitchFamily="49" charset="0"/>
              </a:rPr>
              <a:t> onclick</a:t>
            </a:r>
            <a:r>
              <a:rPr lang="en-US" dirty="0">
                <a:solidFill>
                  <a:srgbClr val="0000CD"/>
                </a:solidFill>
                <a:latin typeface="Consolas" panose="020B0609020204030204" pitchFamily="49" charset="0"/>
              </a:rPr>
              <a:t>="</a:t>
            </a:r>
            <a:r>
              <a:rPr lang="en-US" dirty="0" err="1">
                <a:solidFill>
                  <a:srgbClr val="0000CD"/>
                </a:solidFill>
                <a:latin typeface="Consolas" panose="020B0609020204030204" pitchFamily="49" charset="0"/>
              </a:rPr>
              <a:t>document.location</a:t>
            </a:r>
            <a:r>
              <a:rPr lang="en-US" dirty="0">
                <a:solidFill>
                  <a:srgbClr val="0000CD"/>
                </a:solidFill>
                <a:latin typeface="Consolas" panose="020B0609020204030204" pitchFamily="49" charset="0"/>
              </a:rPr>
              <a:t>='default.asp'"&gt;</a:t>
            </a:r>
            <a:r>
              <a:rPr lang="en-US" dirty="0">
                <a:solidFill>
                  <a:srgbClr val="000000"/>
                </a:solidFill>
                <a:latin typeface="Consolas" panose="020B0609020204030204" pitchFamily="49" charset="0"/>
              </a:rPr>
              <a:t>HTML Tutorial</a:t>
            </a:r>
            <a:r>
              <a:rPr lang="en-US" dirty="0">
                <a:solidFill>
                  <a:srgbClr val="0000CD"/>
                </a:solidFill>
                <a:latin typeface="Consolas" panose="020B0609020204030204" pitchFamily="49" charset="0"/>
              </a:rPr>
              <a:t>&lt;</a:t>
            </a:r>
            <a:r>
              <a:rPr lang="en-US" dirty="0">
                <a:solidFill>
                  <a:srgbClr val="A52A2A"/>
                </a:solidFill>
                <a:latin typeface="Consolas" panose="020B0609020204030204" pitchFamily="49" charset="0"/>
              </a:rPr>
              <a:t>/button</a:t>
            </a:r>
            <a:r>
              <a:rPr lang="en-US" dirty="0">
                <a:solidFill>
                  <a:srgbClr val="0000CD"/>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FFFFFF"/>
                </a:solidFill>
                <a:latin typeface="Source Sans Pro" panose="020B0503030403020204" pitchFamily="34" charset="0"/>
                <a:hlinkClick r:id="rId2"/>
              </a:rPr>
              <a:t>Try it Yourself »</a:t>
            </a:r>
            <a:endParaRPr lang="en-US" dirty="0">
              <a:solidFill>
                <a:srgbClr val="000000"/>
              </a:solidFill>
              <a:latin typeface="Verdana" panose="020B0604030504040204" pitchFamily="34" charset="0"/>
            </a:endParaRPr>
          </a:p>
          <a:p>
            <a:br>
              <a:rPr lang="en-US" dirty="0">
                <a:solidFill>
                  <a:srgbClr val="000000"/>
                </a:solidFill>
                <a:latin typeface="Verdana" panose="020B0604030504040204" pitchFamily="34" charset="0"/>
              </a:rPr>
            </a:br>
            <a:endParaRPr lang="en-US" dirty="0"/>
          </a:p>
        </p:txBody>
      </p:sp>
    </p:spTree>
    <p:extLst>
      <p:ext uri="{BB962C8B-B14F-4D97-AF65-F5344CB8AC3E}">
        <p14:creationId xmlns:p14="http://schemas.microsoft.com/office/powerpoint/2010/main" val="2260519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87260-5158-40C4-3974-DF67ED014C66}"/>
              </a:ext>
            </a:extLst>
          </p:cNvPr>
          <p:cNvSpPr>
            <a:spLocks noGrp="1"/>
          </p:cNvSpPr>
          <p:nvPr>
            <p:ph type="title"/>
          </p:nvPr>
        </p:nvSpPr>
        <p:spPr/>
        <p:txBody>
          <a:bodyPr/>
          <a:lstStyle/>
          <a:p>
            <a:endParaRPr lang="en-US" dirty="0"/>
          </a:p>
        </p:txBody>
      </p:sp>
      <p:sp>
        <p:nvSpPr>
          <p:cNvPr id="4" name="Rectangle 1">
            <a:extLst>
              <a:ext uri="{FF2B5EF4-FFF2-40B4-BE49-F238E27FC236}">
                <a16:creationId xmlns:a16="http://schemas.microsoft.com/office/drawing/2014/main" id="{DA66EC4F-265C-EEB2-EE25-9FC7D9388785}"/>
              </a:ext>
            </a:extLst>
          </p:cNvPr>
          <p:cNvSpPr>
            <a:spLocks noGrp="1" noChangeArrowheads="1"/>
          </p:cNvSpPr>
          <p:nvPr>
            <p:ph idx="1"/>
          </p:nvPr>
        </p:nvSpPr>
        <p:spPr bwMode="auto">
          <a:xfrm>
            <a:off x="558800" y="653261"/>
            <a:ext cx="11074400" cy="5551477"/>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Paragraphs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Verdana" panose="020B0604030504040204" pitchFamily="34" charset="0"/>
              </a:rPr>
              <a:t>HTML paragraphs are defined with the </a:t>
            </a:r>
            <a:r>
              <a:rPr kumimoji="0" lang="en-US" altLang="en-US" sz="4000" b="0" i="0" u="none" strike="noStrike" cap="none" normalizeH="0" baseline="0" dirty="0">
                <a:ln>
                  <a:noFill/>
                </a:ln>
                <a:solidFill>
                  <a:srgbClr val="DC143C"/>
                </a:solidFill>
                <a:effectLst/>
                <a:latin typeface="Consolas" panose="020B0609020204030204" pitchFamily="49" charset="0"/>
              </a:rPr>
              <a:t>&lt;p&gt;</a:t>
            </a:r>
            <a:r>
              <a:rPr kumimoji="0" lang="en-US" altLang="en-US" sz="4000" b="0" i="0" u="none" strike="noStrike" cap="none" normalizeH="0" baseline="0" dirty="0">
                <a:ln>
                  <a:noFill/>
                </a:ln>
                <a:solidFill>
                  <a:srgbClr val="000000"/>
                </a:solidFill>
                <a:effectLst/>
                <a:latin typeface="Verdana" panose="020B0604030504040204" pitchFamily="34" charset="0"/>
              </a:rPr>
              <a:t> tag:</a:t>
            </a:r>
            <a:endParaRPr kumimoji="0" lang="en-US" altLang="en-US" sz="4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CD"/>
                </a:solidFill>
                <a:effectLst/>
                <a:latin typeface="Consolas" panose="020B0609020204030204" pitchFamily="49" charset="0"/>
              </a:rPr>
              <a:t>&lt;</a:t>
            </a:r>
            <a:r>
              <a:rPr kumimoji="0" lang="en-US" altLang="en-US" sz="4000" b="0" i="0" u="none" strike="noStrike" cap="none" normalizeH="0" baseline="0" dirty="0">
                <a:ln>
                  <a:noFill/>
                </a:ln>
                <a:solidFill>
                  <a:srgbClr val="A52A2A"/>
                </a:solidFill>
                <a:effectLst/>
                <a:latin typeface="Consolas" panose="020B0609020204030204" pitchFamily="49" charset="0"/>
              </a:rPr>
              <a:t>p</a:t>
            </a:r>
            <a:r>
              <a:rPr kumimoji="0" lang="en-US" altLang="en-US" sz="4000" b="0" i="0" u="none" strike="noStrike" cap="none" normalizeH="0" baseline="0" dirty="0">
                <a:ln>
                  <a:noFill/>
                </a:ln>
                <a:solidFill>
                  <a:srgbClr val="0000CD"/>
                </a:solidFill>
                <a:effectLst/>
                <a:latin typeface="Consolas" panose="020B0609020204030204" pitchFamily="49" charset="0"/>
              </a:rPr>
              <a:t>&gt;</a:t>
            </a:r>
            <a:r>
              <a:rPr kumimoji="0" lang="en-US" altLang="en-US" sz="4000" b="0" i="0" u="none" strike="noStrike" cap="none" normalizeH="0" baseline="0" dirty="0">
                <a:ln>
                  <a:noFill/>
                </a:ln>
                <a:solidFill>
                  <a:srgbClr val="000000"/>
                </a:solidFill>
                <a:effectLst/>
                <a:latin typeface="Consolas" panose="020B0609020204030204" pitchFamily="49" charset="0"/>
              </a:rPr>
              <a:t>This is a paragraph.</a:t>
            </a:r>
            <a:r>
              <a:rPr kumimoji="0" lang="en-US" altLang="en-US" sz="4000" b="0" i="0" u="none" strike="noStrike" cap="none" normalizeH="0" baseline="0" dirty="0">
                <a:ln>
                  <a:noFill/>
                </a:ln>
                <a:solidFill>
                  <a:srgbClr val="0000CD"/>
                </a:solidFill>
                <a:effectLst/>
                <a:latin typeface="Consolas" panose="020B0609020204030204" pitchFamily="49" charset="0"/>
              </a:rPr>
              <a:t>&lt;</a:t>
            </a:r>
            <a:r>
              <a:rPr kumimoji="0" lang="en-US" altLang="en-US" sz="4000" b="0" i="0" u="none" strike="noStrike" cap="none" normalizeH="0" baseline="0" dirty="0">
                <a:ln>
                  <a:noFill/>
                </a:ln>
                <a:solidFill>
                  <a:srgbClr val="A52A2A"/>
                </a:solidFill>
                <a:effectLst/>
                <a:latin typeface="Consolas" panose="020B0609020204030204" pitchFamily="49" charset="0"/>
              </a:rPr>
              <a:t>/p</a:t>
            </a:r>
            <a:r>
              <a:rPr kumimoji="0" lang="en-US" altLang="en-US" sz="4000" b="0" i="0" u="none" strike="noStrike" cap="none" normalizeH="0" baseline="0" dirty="0">
                <a:ln>
                  <a:noFill/>
                </a:ln>
                <a:solidFill>
                  <a:srgbClr val="0000CD"/>
                </a:solidFill>
                <a:effectLst/>
                <a:latin typeface="Consolas" panose="020B0609020204030204" pitchFamily="49" charset="0"/>
              </a:rPr>
              <a:t>&gt;</a:t>
            </a:r>
            <a:br>
              <a:rPr kumimoji="0" lang="en-US" altLang="en-US" sz="4000" b="0" i="0" u="none" strike="noStrike" cap="none" normalizeH="0" baseline="0" dirty="0">
                <a:ln>
                  <a:noFill/>
                </a:ln>
                <a:solidFill>
                  <a:srgbClr val="000000"/>
                </a:solidFill>
                <a:effectLst/>
                <a:latin typeface="Consolas" panose="020B0609020204030204" pitchFamily="49" charset="0"/>
              </a:rPr>
            </a:br>
            <a:r>
              <a:rPr kumimoji="0" lang="en-US" altLang="en-US" sz="4000" b="0" i="0" u="none" strike="noStrike" cap="none" normalizeH="0" baseline="0" dirty="0">
                <a:ln>
                  <a:noFill/>
                </a:ln>
                <a:solidFill>
                  <a:srgbClr val="0000CD"/>
                </a:solidFill>
                <a:effectLst/>
                <a:latin typeface="Consolas" panose="020B0609020204030204" pitchFamily="49" charset="0"/>
              </a:rPr>
              <a:t>&lt;</a:t>
            </a:r>
            <a:r>
              <a:rPr kumimoji="0" lang="en-US" altLang="en-US" sz="4000" b="0" i="0" u="none" strike="noStrike" cap="none" normalizeH="0" baseline="0" dirty="0">
                <a:ln>
                  <a:noFill/>
                </a:ln>
                <a:solidFill>
                  <a:srgbClr val="A52A2A"/>
                </a:solidFill>
                <a:effectLst/>
                <a:latin typeface="Consolas" panose="020B0609020204030204" pitchFamily="49" charset="0"/>
              </a:rPr>
              <a:t>p</a:t>
            </a:r>
            <a:r>
              <a:rPr kumimoji="0" lang="en-US" altLang="en-US" sz="4000" b="0" i="0" u="none" strike="noStrike" cap="none" normalizeH="0" baseline="0" dirty="0">
                <a:ln>
                  <a:noFill/>
                </a:ln>
                <a:solidFill>
                  <a:srgbClr val="0000CD"/>
                </a:solidFill>
                <a:effectLst/>
                <a:latin typeface="Consolas" panose="020B0609020204030204" pitchFamily="49" charset="0"/>
              </a:rPr>
              <a:t>&gt;</a:t>
            </a:r>
            <a:r>
              <a:rPr kumimoji="0" lang="en-US" altLang="en-US" sz="4000" b="0" i="0" u="none" strike="noStrike" cap="none" normalizeH="0" baseline="0" dirty="0">
                <a:ln>
                  <a:noFill/>
                </a:ln>
                <a:solidFill>
                  <a:srgbClr val="000000"/>
                </a:solidFill>
                <a:effectLst/>
                <a:latin typeface="Consolas" panose="020B0609020204030204" pitchFamily="49" charset="0"/>
              </a:rPr>
              <a:t>This is another paragraph.</a:t>
            </a:r>
            <a:r>
              <a:rPr kumimoji="0" lang="en-US" altLang="en-US" sz="4000" b="0" i="0" u="none" strike="noStrike" cap="none" normalizeH="0" baseline="0" dirty="0">
                <a:ln>
                  <a:noFill/>
                </a:ln>
                <a:solidFill>
                  <a:srgbClr val="0000CD"/>
                </a:solidFill>
                <a:effectLst/>
                <a:latin typeface="Consolas" panose="020B0609020204030204" pitchFamily="49" charset="0"/>
              </a:rPr>
              <a:t>&lt;</a:t>
            </a:r>
            <a:r>
              <a:rPr kumimoji="0" lang="en-US" altLang="en-US" sz="4000" b="0" i="0" u="none" strike="noStrike" cap="none" normalizeH="0" baseline="0" dirty="0">
                <a:ln>
                  <a:noFill/>
                </a:ln>
                <a:solidFill>
                  <a:srgbClr val="A52A2A"/>
                </a:solidFill>
                <a:effectLst/>
                <a:latin typeface="Consolas" panose="020B0609020204030204" pitchFamily="49" charset="0"/>
              </a:rPr>
              <a:t>/p</a:t>
            </a:r>
            <a:r>
              <a:rPr kumimoji="0" lang="en-US" altLang="en-US" sz="4000" b="0" i="0" u="none" strike="noStrike" cap="none" normalizeH="0" baseline="0" dirty="0">
                <a:ln>
                  <a:noFill/>
                </a:ln>
                <a:solidFill>
                  <a:srgbClr val="0000CD"/>
                </a:solidFill>
                <a:effectLst/>
                <a:latin typeface="Consolas" panose="020B0609020204030204" pitchFamily="49" charset="0"/>
              </a:rPr>
              <a:t>&gt;</a:t>
            </a:r>
            <a:endParaRPr kumimoji="0" lang="en-US" altLang="en-US" sz="60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1893E33F-F730-B511-2EC0-FE771D9EA9F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B00F95-DFFB-7B3F-5039-7034FBE8D6E9}"/>
              </a:ext>
            </a:extLst>
          </p:cNvPr>
          <p:cNvSpPr>
            <a:spLocks noGrp="1"/>
          </p:cNvSpPr>
          <p:nvPr>
            <p:ph type="sldNum" sz="quarter" idx="12"/>
          </p:nvPr>
        </p:nvSpPr>
        <p:spPr/>
        <p:txBody>
          <a:bodyPr/>
          <a:lstStyle/>
          <a:p>
            <a:fld id="{9A74A80C-5778-49E5-A000-7BF9B366B601}" type="slidenum">
              <a:rPr lang="en-US" smtClean="0"/>
              <a:t>8</a:t>
            </a:fld>
            <a:endParaRPr lang="en-US"/>
          </a:p>
        </p:txBody>
      </p:sp>
    </p:spTree>
    <p:extLst>
      <p:ext uri="{BB962C8B-B14F-4D97-AF65-F5344CB8AC3E}">
        <p14:creationId xmlns:p14="http://schemas.microsoft.com/office/powerpoint/2010/main" val="3679157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8907-4F88-633B-D959-73CD3E54913F}"/>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139DCFB5-AB9E-F36F-079D-D9D7C820D736}"/>
              </a:ext>
            </a:extLst>
          </p:cNvPr>
          <p:cNvSpPr>
            <a:spLocks noGrp="1" noChangeArrowheads="1"/>
          </p:cNvSpPr>
          <p:nvPr>
            <p:ph idx="1"/>
          </p:nvPr>
        </p:nvSpPr>
        <p:spPr bwMode="auto">
          <a:xfrm>
            <a:off x="838201" y="562628"/>
            <a:ext cx="10515599" cy="4905147"/>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Link Titles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The </a:t>
            </a:r>
            <a:r>
              <a:rPr kumimoji="0" lang="en-US" altLang="en-US" b="0" i="0" u="none" strike="noStrike" cap="none" normalizeH="0" baseline="0" dirty="0">
                <a:ln>
                  <a:noFill/>
                </a:ln>
                <a:solidFill>
                  <a:srgbClr val="DC143C"/>
                </a:solidFill>
                <a:effectLst/>
                <a:latin typeface="Consolas" panose="020B0609020204030204" pitchFamily="49" charset="0"/>
              </a:rPr>
              <a:t>title</a:t>
            </a:r>
            <a:r>
              <a:rPr kumimoji="0" lang="en-US" altLang="en-US" b="0" i="0" u="none" strike="noStrike" cap="none" normalizeH="0" baseline="0" dirty="0">
                <a:ln>
                  <a:noFill/>
                </a:ln>
                <a:solidFill>
                  <a:srgbClr val="000000"/>
                </a:solidFill>
                <a:effectLst/>
                <a:latin typeface="Verdana" panose="020B0604030504040204" pitchFamily="34" charset="0"/>
              </a:rPr>
              <a:t> attribute specifies extra information about an element. The information is most often shown as a </a:t>
            </a:r>
            <a:r>
              <a:rPr kumimoji="0" lang="en-US" altLang="en-US" b="0" i="0" u="none" strike="noStrike" cap="none" normalizeH="0" baseline="0" dirty="0">
                <a:ln>
                  <a:noFill/>
                </a:ln>
                <a:solidFill>
                  <a:srgbClr val="000000"/>
                </a:solidFill>
                <a:effectLst/>
                <a:highlight>
                  <a:srgbClr val="FFFF00"/>
                </a:highlight>
                <a:latin typeface="Verdana" panose="020B0604030504040204" pitchFamily="34" charset="0"/>
              </a:rPr>
              <a:t>tooltip</a:t>
            </a:r>
            <a:r>
              <a:rPr kumimoji="0" lang="en-US" altLang="en-US" b="0" i="0" u="none" strike="noStrike" cap="none" normalizeH="0" baseline="0" dirty="0">
                <a:ln>
                  <a:noFill/>
                </a:ln>
                <a:solidFill>
                  <a:srgbClr val="000000"/>
                </a:solidFill>
                <a:effectLst/>
                <a:latin typeface="Verdana" panose="020B0604030504040204" pitchFamily="34" charset="0"/>
              </a:rPr>
              <a:t> </a:t>
            </a:r>
            <a:r>
              <a:rPr kumimoji="0" lang="en-US" altLang="en-US" b="0" i="0" u="none" strike="noStrike" cap="none" normalizeH="0" baseline="0" dirty="0">
                <a:ln>
                  <a:noFill/>
                </a:ln>
                <a:solidFill>
                  <a:srgbClr val="000000"/>
                </a:solidFill>
                <a:effectLst/>
                <a:highlight>
                  <a:srgbClr val="FFFF00"/>
                </a:highlight>
                <a:latin typeface="Verdana" panose="020B0604030504040204" pitchFamily="34" charset="0"/>
              </a:rPr>
              <a:t>text</a:t>
            </a:r>
            <a:r>
              <a:rPr kumimoji="0" lang="en-US" altLang="en-US" b="0" i="0" u="none" strike="noStrike" cap="none" normalizeH="0" baseline="0" dirty="0">
                <a:ln>
                  <a:noFill/>
                </a:ln>
                <a:solidFill>
                  <a:srgbClr val="000000"/>
                </a:solidFill>
                <a:effectLst/>
                <a:latin typeface="Verdana" panose="020B0604030504040204" pitchFamily="34" charset="0"/>
              </a:rPr>
              <a:t> when the mouse moves over the element.</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a</a:t>
            </a:r>
            <a:r>
              <a:rPr kumimoji="0" lang="en-US" altLang="en-US" b="0" i="0" u="none" strike="noStrike" cap="none" normalizeH="0" baseline="0" dirty="0">
                <a:ln>
                  <a:noFill/>
                </a:ln>
                <a:solidFill>
                  <a:srgbClr val="FF0000"/>
                </a:solidFill>
                <a:effectLst/>
                <a:latin typeface="Consolas" panose="020B0609020204030204" pitchFamily="49" charset="0"/>
              </a:rPr>
              <a:t> </a:t>
            </a:r>
            <a:r>
              <a:rPr kumimoji="0" lang="en-US" altLang="en-US" b="0" i="0" u="none" strike="noStrike" cap="none" normalizeH="0" baseline="0" dirty="0" err="1">
                <a:ln>
                  <a:noFill/>
                </a:ln>
                <a:solidFill>
                  <a:srgbClr val="FF0000"/>
                </a:solidFill>
                <a:effectLst/>
                <a:latin typeface="Consolas" panose="020B0609020204030204" pitchFamily="49" charset="0"/>
              </a:rPr>
              <a:t>href</a:t>
            </a:r>
            <a:r>
              <a:rPr kumimoji="0" lang="en-US" altLang="en-US" b="0" i="0" u="none" strike="noStrike" cap="none" normalizeH="0" baseline="0" dirty="0">
                <a:ln>
                  <a:noFill/>
                </a:ln>
                <a:solidFill>
                  <a:srgbClr val="0000CD"/>
                </a:solidFill>
                <a:effectLst/>
                <a:latin typeface="Consolas" panose="020B0609020204030204" pitchFamily="49" charset="0"/>
              </a:rPr>
              <a:t>="https://www.w3schools.com/html/"</a:t>
            </a:r>
            <a:r>
              <a:rPr kumimoji="0" lang="en-US" altLang="en-US" b="0" i="0" u="none" strike="noStrike" cap="none" normalizeH="0" baseline="0" dirty="0">
                <a:ln>
                  <a:noFill/>
                </a:ln>
                <a:solidFill>
                  <a:srgbClr val="FF0000"/>
                </a:solidFill>
                <a:effectLst/>
                <a:latin typeface="Consolas" panose="020B0609020204030204" pitchFamily="49" charset="0"/>
              </a:rPr>
              <a:t> </a:t>
            </a:r>
            <a:r>
              <a:rPr kumimoji="0" lang="en-US" altLang="en-US" b="0" i="0" u="none" strike="noStrike" cap="none" normalizeH="0" baseline="0" dirty="0">
                <a:ln>
                  <a:noFill/>
                </a:ln>
                <a:solidFill>
                  <a:srgbClr val="FF0000"/>
                </a:solidFill>
                <a:effectLst/>
                <a:highlight>
                  <a:srgbClr val="FFFF00"/>
                </a:highlight>
                <a:latin typeface="Consolas" panose="020B0609020204030204" pitchFamily="49" charset="0"/>
              </a:rPr>
              <a:t>title</a:t>
            </a:r>
            <a:r>
              <a:rPr kumimoji="0" lang="en-US" altLang="en-US" b="0" i="0" u="none" strike="noStrike" cap="none" normalizeH="0" baseline="0" dirty="0">
                <a:ln>
                  <a:noFill/>
                </a:ln>
                <a:solidFill>
                  <a:srgbClr val="0000CD"/>
                </a:solidFill>
                <a:effectLst/>
                <a:highlight>
                  <a:srgbClr val="FFFF00"/>
                </a:highlight>
                <a:latin typeface="Consolas" panose="020B0609020204030204" pitchFamily="49" charset="0"/>
              </a:rPr>
              <a:t>="Go to W3Schools HTML section</a:t>
            </a:r>
            <a:r>
              <a:rPr kumimoji="0" lang="en-US" altLang="en-US" b="0" i="0" u="none" strike="noStrike" cap="none" normalizeH="0" baseline="0" dirty="0">
                <a:ln>
                  <a:noFill/>
                </a:ln>
                <a:solidFill>
                  <a:srgbClr val="0000CD"/>
                </a:solidFill>
                <a:effectLst/>
                <a:latin typeface="Consolas" panose="020B0609020204030204" pitchFamily="49" charset="0"/>
              </a:rPr>
              <a:t>"&gt;</a:t>
            </a:r>
            <a:r>
              <a:rPr kumimoji="0" lang="en-US" altLang="en-US" b="0" i="0" u="none" strike="noStrike" cap="none" normalizeH="0" baseline="0" dirty="0">
                <a:ln>
                  <a:noFill/>
                </a:ln>
                <a:solidFill>
                  <a:srgbClr val="000000"/>
                </a:solidFill>
                <a:effectLst/>
                <a:latin typeface="Consolas" panose="020B0609020204030204" pitchFamily="49" charset="0"/>
              </a:rPr>
              <a:t>Visit our HTML Tutorial</a:t>
            </a: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/a</a:t>
            </a:r>
            <a:r>
              <a:rPr kumimoji="0" lang="en-US" altLang="en-US" b="0" i="0" u="none" strike="noStrike" cap="none" normalizeH="0" baseline="0" dirty="0">
                <a:ln>
                  <a:noFill/>
                </a:ln>
                <a:solidFill>
                  <a:srgbClr val="0000CD"/>
                </a:solidFill>
                <a:effectLst/>
                <a:latin typeface="Consolas" panose="020B0609020204030204" pitchFamily="49" charset="0"/>
              </a:rPr>
              <a:t>&gt;</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D5E3FF0E-720A-BF56-4528-210DAE7B06A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488244-D5F4-AAD8-38D1-60C7FF04EB43}"/>
              </a:ext>
            </a:extLst>
          </p:cNvPr>
          <p:cNvSpPr>
            <a:spLocks noGrp="1"/>
          </p:cNvSpPr>
          <p:nvPr>
            <p:ph type="sldNum" sz="quarter" idx="12"/>
          </p:nvPr>
        </p:nvSpPr>
        <p:spPr/>
        <p:txBody>
          <a:bodyPr/>
          <a:lstStyle/>
          <a:p>
            <a:fld id="{9A74A80C-5778-49E5-A000-7BF9B366B601}" type="slidenum">
              <a:rPr lang="en-US" smtClean="0"/>
              <a:t>80</a:t>
            </a:fld>
            <a:endParaRPr lang="en-US"/>
          </a:p>
        </p:txBody>
      </p:sp>
    </p:spTree>
    <p:extLst>
      <p:ext uri="{BB962C8B-B14F-4D97-AF65-F5344CB8AC3E}">
        <p14:creationId xmlns:p14="http://schemas.microsoft.com/office/powerpoint/2010/main" val="31745873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829D1-3DA2-D3D7-4DD1-8A1B97F42AC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772E9DB-1E52-06D7-5AD7-1FBBF3582935}"/>
              </a:ext>
            </a:extLst>
          </p:cNvPr>
          <p:cNvSpPr>
            <a:spLocks noGrp="1"/>
          </p:cNvSpPr>
          <p:nvPr>
            <p:ph idx="1"/>
          </p:nvPr>
        </p:nvSpPr>
        <p:spPr/>
        <p:txBody>
          <a:bodyPr>
            <a:normAutofit fontScale="70000" lnSpcReduction="20000"/>
          </a:bodyPr>
          <a:lstStyle/>
          <a:p>
            <a:pPr algn="l"/>
            <a:r>
              <a:rPr lang="en-US" b="0" i="0" dirty="0">
                <a:solidFill>
                  <a:srgbClr val="000000"/>
                </a:solidFill>
                <a:effectLst/>
                <a:latin typeface="Segoe UI" panose="020B0502040204020203" pitchFamily="34" charset="0"/>
              </a:rPr>
              <a:t>More on Absolute URLs and Relative URLs</a:t>
            </a:r>
          </a:p>
          <a:p>
            <a:pPr algn="l"/>
            <a:r>
              <a:rPr lang="en-US" b="0" i="0" dirty="0">
                <a:solidFill>
                  <a:srgbClr val="000000"/>
                </a:solidFill>
                <a:effectLst/>
                <a:latin typeface="Segoe UI" panose="020B0502040204020203" pitchFamily="34" charset="0"/>
              </a:rPr>
              <a:t>Example</a:t>
            </a:r>
          </a:p>
          <a:p>
            <a:pPr algn="l"/>
            <a:r>
              <a:rPr lang="en-US" b="0" i="0" dirty="0">
                <a:solidFill>
                  <a:srgbClr val="000000"/>
                </a:solidFill>
                <a:effectLst/>
                <a:latin typeface="Verdana" panose="020B0604030504040204" pitchFamily="34" charset="0"/>
              </a:rPr>
              <a:t>Use a full URL to link to a web page: </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href</a:t>
            </a:r>
            <a:r>
              <a:rPr lang="en-US" b="0" i="0" dirty="0">
                <a:solidFill>
                  <a:srgbClr val="0000CD"/>
                </a:solidFill>
                <a:effectLst/>
                <a:latin typeface="Consolas" panose="020B0609020204030204" pitchFamily="49" charset="0"/>
              </a:rPr>
              <a:t>="https://www.w3schools.com/html/default.asp"&gt;</a:t>
            </a:r>
            <a:r>
              <a:rPr lang="en-US" b="0" i="0" dirty="0">
                <a:solidFill>
                  <a:srgbClr val="000000"/>
                </a:solidFill>
                <a:effectLst/>
                <a:latin typeface="Consolas" panose="020B0609020204030204" pitchFamily="49" charset="0"/>
              </a:rPr>
              <a:t>HTML tutorial</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a:t>
            </a:r>
            <a:r>
              <a:rPr lang="en-US" b="0" i="0" dirty="0">
                <a:solidFill>
                  <a:srgbClr val="0000CD"/>
                </a:solidFill>
                <a:effectLst/>
                <a:latin typeface="Consolas" panose="020B0609020204030204" pitchFamily="49" charset="0"/>
              </a:rPr>
              <a:t>&gt;</a:t>
            </a:r>
            <a:endParaRPr lang="en-US" b="0" i="0" dirty="0">
              <a:solidFill>
                <a:srgbClr val="000000"/>
              </a:solidFill>
              <a:effectLst/>
              <a:latin typeface="Consolas" panose="020B0609020204030204" pitchFamily="49" charset="0"/>
            </a:endParaRPr>
          </a:p>
          <a:p>
            <a:pPr algn="l"/>
            <a:r>
              <a:rPr lang="en-US" b="0" i="0" u="none" strike="noStrike" dirty="0">
                <a:solidFill>
                  <a:srgbClr val="FFFFFF"/>
                </a:solidFill>
                <a:effectLst/>
                <a:latin typeface="Source Sans Pro" panose="020B0503030403020204" pitchFamily="34" charset="0"/>
                <a:hlinkClick r:id="rId2"/>
              </a:rPr>
              <a:t>Try it Yourself »</a:t>
            </a:r>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Segoe UI" panose="020B0502040204020203" pitchFamily="34" charset="0"/>
              </a:rPr>
              <a:t>Example</a:t>
            </a:r>
          </a:p>
          <a:p>
            <a:pPr algn="l"/>
            <a:r>
              <a:rPr lang="en-US" b="0" i="0" dirty="0">
                <a:solidFill>
                  <a:srgbClr val="000000"/>
                </a:solidFill>
                <a:effectLst/>
                <a:latin typeface="Verdana" panose="020B0604030504040204" pitchFamily="34" charset="0"/>
              </a:rPr>
              <a:t>Link to a page located in the html folder on the current web site: </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href</a:t>
            </a:r>
            <a:r>
              <a:rPr lang="en-US" b="0" i="0" dirty="0">
                <a:solidFill>
                  <a:srgbClr val="0000CD"/>
                </a:solidFill>
                <a:effectLst/>
                <a:latin typeface="Consolas" panose="020B0609020204030204" pitchFamily="49" charset="0"/>
              </a:rPr>
              <a:t>="/html/default.asp"&gt;</a:t>
            </a:r>
            <a:r>
              <a:rPr lang="en-US" b="0" i="0" dirty="0">
                <a:solidFill>
                  <a:srgbClr val="000000"/>
                </a:solidFill>
                <a:effectLst/>
                <a:latin typeface="Consolas" panose="020B0609020204030204" pitchFamily="49" charset="0"/>
              </a:rPr>
              <a:t>HTML tutorial</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a:t>
            </a:r>
            <a:r>
              <a:rPr lang="en-US" b="0" i="0" dirty="0">
                <a:solidFill>
                  <a:srgbClr val="0000CD"/>
                </a:solidFill>
                <a:effectLst/>
                <a:latin typeface="Consolas" panose="020B0609020204030204" pitchFamily="49" charset="0"/>
              </a:rPr>
              <a:t>&gt;</a:t>
            </a:r>
            <a:endParaRPr lang="en-US" b="0" i="0" dirty="0">
              <a:solidFill>
                <a:srgbClr val="000000"/>
              </a:solidFill>
              <a:effectLst/>
              <a:latin typeface="Consolas" panose="020B0609020204030204" pitchFamily="49" charset="0"/>
            </a:endParaRPr>
          </a:p>
          <a:p>
            <a:pPr algn="l"/>
            <a:r>
              <a:rPr lang="en-US" b="0" i="0" u="none" strike="noStrike" dirty="0">
                <a:solidFill>
                  <a:srgbClr val="FFFFFF"/>
                </a:solidFill>
                <a:effectLst/>
                <a:latin typeface="Source Sans Pro" panose="020B0503030403020204" pitchFamily="34" charset="0"/>
                <a:hlinkClick r:id="rId3"/>
              </a:rPr>
              <a:t>Try it Yourself »</a:t>
            </a:r>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Segoe UI" panose="020B0502040204020203" pitchFamily="34" charset="0"/>
              </a:rPr>
              <a:t>Example</a:t>
            </a:r>
          </a:p>
          <a:p>
            <a:pPr algn="l"/>
            <a:r>
              <a:rPr lang="en-US" b="0" i="0" dirty="0">
                <a:solidFill>
                  <a:srgbClr val="000000"/>
                </a:solidFill>
                <a:effectLst/>
                <a:latin typeface="Verdana" panose="020B0604030504040204" pitchFamily="34" charset="0"/>
              </a:rPr>
              <a:t>Link to a page located in the same folder as the current page: </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href</a:t>
            </a:r>
            <a:r>
              <a:rPr lang="en-US" b="0" i="0" dirty="0">
                <a:solidFill>
                  <a:srgbClr val="0000CD"/>
                </a:solidFill>
                <a:effectLst/>
                <a:latin typeface="Consolas" panose="020B0609020204030204" pitchFamily="49" charset="0"/>
              </a:rPr>
              <a:t>="default.asp"&gt;</a:t>
            </a:r>
            <a:r>
              <a:rPr lang="en-US" b="0" i="0" dirty="0">
                <a:solidFill>
                  <a:srgbClr val="000000"/>
                </a:solidFill>
                <a:effectLst/>
                <a:latin typeface="Consolas" panose="020B0609020204030204" pitchFamily="49" charset="0"/>
              </a:rPr>
              <a:t>HTML tutorial</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a:t>
            </a:r>
            <a:r>
              <a:rPr lang="en-US" b="0" i="0" dirty="0">
                <a:solidFill>
                  <a:srgbClr val="0000CD"/>
                </a:solidFill>
                <a:effectLst/>
                <a:latin typeface="Consolas" panose="020B0609020204030204" pitchFamily="49" charset="0"/>
              </a:rPr>
              <a:t>&gt;</a:t>
            </a:r>
            <a:endParaRPr lang="en-US" b="0" i="0" dirty="0">
              <a:solidFill>
                <a:srgbClr val="000000"/>
              </a:solidFill>
              <a:effectLst/>
              <a:latin typeface="Consolas" panose="020B0609020204030204" pitchFamily="49" charset="0"/>
            </a:endParaRPr>
          </a:p>
          <a:p>
            <a:endParaRPr lang="en-US" dirty="0"/>
          </a:p>
        </p:txBody>
      </p:sp>
      <p:sp>
        <p:nvSpPr>
          <p:cNvPr id="4" name="Footer Placeholder 3">
            <a:extLst>
              <a:ext uri="{FF2B5EF4-FFF2-40B4-BE49-F238E27FC236}">
                <a16:creationId xmlns:a16="http://schemas.microsoft.com/office/drawing/2014/main" id="{880E3DB8-80AD-5D7D-57AA-CB0A46D6D4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E5FC50-1C64-8C58-0462-8A8BB0CC6CE6}"/>
              </a:ext>
            </a:extLst>
          </p:cNvPr>
          <p:cNvSpPr>
            <a:spLocks noGrp="1"/>
          </p:cNvSpPr>
          <p:nvPr>
            <p:ph type="sldNum" sz="quarter" idx="12"/>
          </p:nvPr>
        </p:nvSpPr>
        <p:spPr/>
        <p:txBody>
          <a:bodyPr/>
          <a:lstStyle/>
          <a:p>
            <a:fld id="{9A74A80C-5778-49E5-A000-7BF9B366B601}" type="slidenum">
              <a:rPr lang="en-US" smtClean="0"/>
              <a:t>81</a:t>
            </a:fld>
            <a:endParaRPr lang="en-US"/>
          </a:p>
        </p:txBody>
      </p:sp>
    </p:spTree>
    <p:extLst>
      <p:ext uri="{BB962C8B-B14F-4D97-AF65-F5344CB8AC3E}">
        <p14:creationId xmlns:p14="http://schemas.microsoft.com/office/powerpoint/2010/main" val="30758432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FB4E7EEB-C56F-5691-E45B-4C3F0EBBB88C}"/>
              </a:ext>
            </a:extLst>
          </p:cNvPr>
          <p:cNvSpPr>
            <a:spLocks noGrp="1" noChangeArrowheads="1"/>
          </p:cNvSpPr>
          <p:nvPr>
            <p:ph idx="1"/>
          </p:nvPr>
        </p:nvSpPr>
        <p:spPr bwMode="auto">
          <a:xfrm>
            <a:off x="698500" y="1220993"/>
            <a:ext cx="10998200" cy="37048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Chapter Summary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000000"/>
                </a:solidFill>
                <a:effectLst/>
                <a:latin typeface="Verdana" panose="020B0604030504040204" pitchFamily="34" charset="0"/>
              </a:rPr>
              <a:t>Use the </a:t>
            </a:r>
            <a:r>
              <a:rPr kumimoji="0" lang="en-US" altLang="en-US" sz="2400" b="0" i="0" u="none" strike="noStrike" cap="none" normalizeH="0" baseline="0" dirty="0">
                <a:ln>
                  <a:noFill/>
                </a:ln>
                <a:solidFill>
                  <a:srgbClr val="DC143C"/>
                </a:solidFill>
                <a:effectLst/>
                <a:latin typeface="Consolas" panose="020B0609020204030204" pitchFamily="49" charset="0"/>
              </a:rPr>
              <a:t>&lt;a&gt;</a:t>
            </a:r>
            <a:r>
              <a:rPr kumimoji="0" lang="en-US" altLang="en-US" sz="2400" b="0" i="0" u="none" strike="noStrike" cap="none" normalizeH="0" baseline="0" dirty="0">
                <a:ln>
                  <a:noFill/>
                </a:ln>
                <a:solidFill>
                  <a:srgbClr val="000000"/>
                </a:solidFill>
                <a:effectLst/>
                <a:latin typeface="Verdana" panose="020B0604030504040204" pitchFamily="34" charset="0"/>
              </a:rPr>
              <a:t> element to define a link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000000"/>
                </a:solidFill>
                <a:effectLst/>
                <a:latin typeface="Verdana" panose="020B0604030504040204" pitchFamily="34" charset="0"/>
              </a:rPr>
              <a:t>Use the </a:t>
            </a:r>
            <a:r>
              <a:rPr kumimoji="0" lang="en-US" altLang="en-US" sz="2400" b="0" i="0" u="none" strike="noStrike" cap="none" normalizeH="0" baseline="0" dirty="0" err="1">
                <a:ln>
                  <a:noFill/>
                </a:ln>
                <a:solidFill>
                  <a:srgbClr val="DC143C"/>
                </a:solidFill>
                <a:effectLst/>
                <a:latin typeface="Consolas" panose="020B0609020204030204" pitchFamily="49" charset="0"/>
              </a:rPr>
              <a:t>href</a:t>
            </a:r>
            <a:r>
              <a:rPr kumimoji="0" lang="en-US" altLang="en-US" sz="2400" b="0" i="0" u="none" strike="noStrike" cap="none" normalizeH="0" baseline="0" dirty="0">
                <a:ln>
                  <a:noFill/>
                </a:ln>
                <a:solidFill>
                  <a:srgbClr val="000000"/>
                </a:solidFill>
                <a:effectLst/>
                <a:latin typeface="Verdana" panose="020B0604030504040204" pitchFamily="34" charset="0"/>
              </a:rPr>
              <a:t> attribute to define the link address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000000"/>
                </a:solidFill>
                <a:effectLst/>
                <a:latin typeface="Verdana" panose="020B0604030504040204" pitchFamily="34" charset="0"/>
              </a:rPr>
              <a:t>Use the </a:t>
            </a:r>
            <a:r>
              <a:rPr kumimoji="0" lang="en-US" altLang="en-US" sz="2400" b="0" i="0" u="none" strike="noStrike" cap="none" normalizeH="0" baseline="0" dirty="0">
                <a:ln>
                  <a:noFill/>
                </a:ln>
                <a:solidFill>
                  <a:srgbClr val="DC143C"/>
                </a:solidFill>
                <a:effectLst/>
                <a:latin typeface="Consolas" panose="020B0609020204030204" pitchFamily="49" charset="0"/>
              </a:rPr>
              <a:t>target</a:t>
            </a:r>
            <a:r>
              <a:rPr kumimoji="0" lang="en-US" altLang="en-US" sz="2400" b="0" i="0" u="none" strike="noStrike" cap="none" normalizeH="0" baseline="0" dirty="0">
                <a:ln>
                  <a:noFill/>
                </a:ln>
                <a:solidFill>
                  <a:srgbClr val="000000"/>
                </a:solidFill>
                <a:effectLst/>
                <a:latin typeface="Verdana" panose="020B0604030504040204" pitchFamily="34" charset="0"/>
              </a:rPr>
              <a:t> attribute to define where to open the linked document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000000"/>
                </a:solidFill>
                <a:effectLst/>
                <a:latin typeface="Verdana" panose="020B0604030504040204" pitchFamily="34" charset="0"/>
              </a:rPr>
              <a:t>Use the </a:t>
            </a:r>
            <a:r>
              <a:rPr kumimoji="0" lang="en-US" altLang="en-US" sz="2400" b="0" i="0" u="none" strike="noStrike" cap="none" normalizeH="0" baseline="0" dirty="0">
                <a:ln>
                  <a:noFill/>
                </a:ln>
                <a:solidFill>
                  <a:srgbClr val="DC143C"/>
                </a:solidFill>
                <a:effectLst/>
                <a:latin typeface="Consolas" panose="020B0609020204030204" pitchFamily="49" charset="0"/>
              </a:rPr>
              <a:t>&lt;</a:t>
            </a:r>
            <a:r>
              <a:rPr kumimoji="0" lang="en-US" altLang="en-US" sz="2400" b="0" i="0" u="none" strike="noStrike" cap="none" normalizeH="0" baseline="0" dirty="0" err="1">
                <a:ln>
                  <a:noFill/>
                </a:ln>
                <a:solidFill>
                  <a:srgbClr val="DC143C"/>
                </a:solidFill>
                <a:effectLst/>
                <a:latin typeface="Consolas" panose="020B0609020204030204" pitchFamily="49" charset="0"/>
              </a:rPr>
              <a:t>img</a:t>
            </a:r>
            <a:r>
              <a:rPr kumimoji="0" lang="en-US" altLang="en-US" sz="2400" b="0" i="0" u="none" strike="noStrike" cap="none" normalizeH="0" baseline="0" dirty="0">
                <a:ln>
                  <a:noFill/>
                </a:ln>
                <a:solidFill>
                  <a:srgbClr val="DC143C"/>
                </a:solidFill>
                <a:effectLst/>
                <a:latin typeface="Consolas" panose="020B0609020204030204" pitchFamily="49" charset="0"/>
              </a:rPr>
              <a:t>&gt;</a:t>
            </a:r>
            <a:r>
              <a:rPr kumimoji="0" lang="en-US" altLang="en-US" sz="2400" b="0" i="0" u="none" strike="noStrike" cap="none" normalizeH="0" baseline="0" dirty="0">
                <a:ln>
                  <a:noFill/>
                </a:ln>
                <a:solidFill>
                  <a:srgbClr val="000000"/>
                </a:solidFill>
                <a:effectLst/>
                <a:latin typeface="Verdana" panose="020B0604030504040204" pitchFamily="34" charset="0"/>
              </a:rPr>
              <a:t> element (inside </a:t>
            </a:r>
            <a:r>
              <a:rPr kumimoji="0" lang="en-US" altLang="en-US" sz="2400" b="0" i="0" u="none" strike="noStrike" cap="none" normalizeH="0" baseline="0" dirty="0">
                <a:ln>
                  <a:noFill/>
                </a:ln>
                <a:solidFill>
                  <a:srgbClr val="DC143C"/>
                </a:solidFill>
                <a:effectLst/>
                <a:latin typeface="Consolas" panose="020B0609020204030204" pitchFamily="49" charset="0"/>
              </a:rPr>
              <a:t>&lt;a&gt;</a:t>
            </a:r>
            <a:r>
              <a:rPr kumimoji="0" lang="en-US" altLang="en-US" sz="2400" b="0" i="0" u="none" strike="noStrike" cap="none" normalizeH="0" baseline="0" dirty="0">
                <a:ln>
                  <a:noFill/>
                </a:ln>
                <a:solidFill>
                  <a:srgbClr val="000000"/>
                </a:solidFill>
                <a:effectLst/>
                <a:latin typeface="Verdana" panose="020B0604030504040204" pitchFamily="34" charset="0"/>
              </a:rPr>
              <a:t>) to use an image as a link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000000"/>
                </a:solidFill>
                <a:effectLst/>
                <a:latin typeface="Verdana" panose="020B0604030504040204" pitchFamily="34" charset="0"/>
              </a:rPr>
              <a:t>Use the </a:t>
            </a:r>
            <a:r>
              <a:rPr kumimoji="0" lang="en-US" altLang="en-US" sz="2400" b="0" i="0" u="none" strike="noStrike" cap="none" normalizeH="0" baseline="0" dirty="0">
                <a:ln>
                  <a:noFill/>
                </a:ln>
                <a:solidFill>
                  <a:srgbClr val="DC143C"/>
                </a:solidFill>
                <a:effectLst/>
                <a:latin typeface="Consolas" panose="020B0609020204030204" pitchFamily="49" charset="0"/>
              </a:rPr>
              <a:t>mailto:</a:t>
            </a:r>
            <a:r>
              <a:rPr kumimoji="0" lang="en-US" altLang="en-US" sz="2400" b="0" i="0" u="none" strike="noStrike" cap="none" normalizeH="0" baseline="0" dirty="0">
                <a:ln>
                  <a:noFill/>
                </a:ln>
                <a:solidFill>
                  <a:srgbClr val="000000"/>
                </a:solidFill>
                <a:effectLst/>
                <a:latin typeface="Verdana" panose="020B0604030504040204" pitchFamily="34" charset="0"/>
              </a:rPr>
              <a:t> scheme inside the </a:t>
            </a:r>
            <a:r>
              <a:rPr kumimoji="0" lang="en-US" altLang="en-US" sz="2400" b="0" i="0" u="none" strike="noStrike" cap="none" normalizeH="0" baseline="0" dirty="0" err="1">
                <a:ln>
                  <a:noFill/>
                </a:ln>
                <a:solidFill>
                  <a:srgbClr val="DC143C"/>
                </a:solidFill>
                <a:effectLst/>
                <a:latin typeface="Consolas" panose="020B0609020204030204" pitchFamily="49" charset="0"/>
              </a:rPr>
              <a:t>href</a:t>
            </a:r>
            <a:r>
              <a:rPr kumimoji="0" lang="en-US" altLang="en-US" sz="2400" b="0" i="0" u="none" strike="noStrike" cap="none" normalizeH="0" baseline="0" dirty="0">
                <a:ln>
                  <a:noFill/>
                </a:ln>
                <a:solidFill>
                  <a:srgbClr val="000000"/>
                </a:solidFill>
                <a:effectLst/>
                <a:latin typeface="Verdana" panose="020B0604030504040204" pitchFamily="34" charset="0"/>
              </a:rPr>
              <a:t> attribute to create a link that opens the user's email program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A3E03196-EE8E-91FC-779A-D9FC0D7C65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0281AC-17E5-F4B7-73AF-C50820707075}"/>
              </a:ext>
            </a:extLst>
          </p:cNvPr>
          <p:cNvSpPr>
            <a:spLocks noGrp="1"/>
          </p:cNvSpPr>
          <p:nvPr>
            <p:ph type="sldNum" sz="quarter" idx="12"/>
          </p:nvPr>
        </p:nvSpPr>
        <p:spPr/>
        <p:txBody>
          <a:bodyPr/>
          <a:lstStyle/>
          <a:p>
            <a:fld id="{9A74A80C-5778-49E5-A000-7BF9B366B601}" type="slidenum">
              <a:rPr lang="en-US" smtClean="0"/>
              <a:t>82</a:t>
            </a:fld>
            <a:endParaRPr lang="en-US"/>
          </a:p>
        </p:txBody>
      </p:sp>
    </p:spTree>
    <p:extLst>
      <p:ext uri="{BB962C8B-B14F-4D97-AF65-F5344CB8AC3E}">
        <p14:creationId xmlns:p14="http://schemas.microsoft.com/office/powerpoint/2010/main" val="41026878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094BB1A-A496-92AF-8ED9-9758FD096CB2}"/>
              </a:ext>
            </a:extLst>
          </p:cNvPr>
          <p:cNvSpPr txBox="1"/>
          <p:nvPr/>
        </p:nvSpPr>
        <p:spPr>
          <a:xfrm>
            <a:off x="6096000" y="0"/>
            <a:ext cx="4705350" cy="7017306"/>
          </a:xfrm>
          <a:prstGeom prst="rect">
            <a:avLst/>
          </a:prstGeom>
          <a:noFill/>
        </p:spPr>
        <p:txBody>
          <a:bodyPr wrap="square">
            <a:spAutoFit/>
          </a:bodyPr>
          <a:lstStyle/>
          <a:p>
            <a:pPr algn="l"/>
            <a:r>
              <a:rPr lang="en-US" b="0" i="0" dirty="0">
                <a:solidFill>
                  <a:srgbClr val="A52A2A"/>
                </a:solidFill>
                <a:effectLst/>
                <a:latin typeface="Consolas" panose="020B0609020204030204" pitchFamily="49" charset="0"/>
              </a:rPr>
              <a:t>&lt;style&gt;</a:t>
            </a:r>
            <a:br>
              <a:rPr lang="en-US" b="0" i="0" dirty="0">
                <a:solidFill>
                  <a:srgbClr val="A52A2A"/>
                </a:solidFill>
                <a:effectLst/>
                <a:latin typeface="Consolas" panose="020B0609020204030204" pitchFamily="49" charset="0"/>
              </a:rPr>
            </a:br>
            <a:r>
              <a:rPr lang="en-US" b="0" i="0" dirty="0">
                <a:solidFill>
                  <a:srgbClr val="A52A2A"/>
                </a:solidFill>
                <a:effectLst/>
                <a:latin typeface="Consolas" panose="020B0609020204030204" pitchFamily="49" charset="0"/>
              </a:rPr>
              <a:t>a:link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green</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background-color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transparent</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text-decoration</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none</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br>
              <a:rPr lang="en-US" b="0" i="0" dirty="0">
                <a:solidFill>
                  <a:srgbClr val="A52A2A"/>
                </a:solidFill>
                <a:effectLst/>
                <a:latin typeface="Consolas" panose="020B0609020204030204" pitchFamily="49" charset="0"/>
              </a:rPr>
            </a:br>
            <a:br>
              <a:rPr lang="en-US" b="0" i="0" dirty="0">
                <a:solidFill>
                  <a:srgbClr val="A52A2A"/>
                </a:solidFill>
                <a:effectLst/>
                <a:latin typeface="Consolas" panose="020B0609020204030204" pitchFamily="49" charset="0"/>
              </a:rPr>
            </a:br>
            <a:r>
              <a:rPr lang="en-US" b="0" i="0" dirty="0">
                <a:solidFill>
                  <a:srgbClr val="A52A2A"/>
                </a:solidFill>
                <a:effectLst/>
                <a:latin typeface="Consolas" panose="020B0609020204030204" pitchFamily="49" charset="0"/>
              </a:rPr>
              <a:t>a:visited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pink</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background-color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transparent</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text-decoration</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none</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br>
              <a:rPr lang="en-US" b="0" i="0" dirty="0">
                <a:solidFill>
                  <a:srgbClr val="A52A2A"/>
                </a:solidFill>
                <a:effectLst/>
                <a:latin typeface="Consolas" panose="020B0609020204030204" pitchFamily="49" charset="0"/>
              </a:rPr>
            </a:br>
            <a:br>
              <a:rPr lang="en-US" b="0" i="0" dirty="0">
                <a:solidFill>
                  <a:srgbClr val="A52A2A"/>
                </a:solidFill>
                <a:effectLst/>
                <a:latin typeface="Consolas" panose="020B0609020204030204" pitchFamily="49" charset="0"/>
              </a:rPr>
            </a:br>
            <a:r>
              <a:rPr lang="en-US" b="0" i="0" dirty="0">
                <a:solidFill>
                  <a:srgbClr val="A52A2A"/>
                </a:solidFill>
                <a:effectLst/>
                <a:latin typeface="Consolas" panose="020B0609020204030204" pitchFamily="49" charset="0"/>
              </a:rPr>
              <a:t>a:hover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red</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background-color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transparent</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text-decoration</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underline</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br>
              <a:rPr lang="en-US" b="0" i="0" dirty="0">
                <a:solidFill>
                  <a:srgbClr val="A52A2A"/>
                </a:solidFill>
                <a:effectLst/>
                <a:latin typeface="Consolas" panose="020B0609020204030204" pitchFamily="49" charset="0"/>
              </a:rPr>
            </a:br>
            <a:br>
              <a:rPr lang="en-US" b="0" i="0" dirty="0">
                <a:solidFill>
                  <a:srgbClr val="A52A2A"/>
                </a:solidFill>
                <a:effectLst/>
                <a:latin typeface="Consolas" panose="020B0609020204030204" pitchFamily="49" charset="0"/>
              </a:rPr>
            </a:br>
            <a:r>
              <a:rPr lang="en-US" b="0" i="0" dirty="0">
                <a:solidFill>
                  <a:srgbClr val="A52A2A"/>
                </a:solidFill>
                <a:effectLst/>
                <a:latin typeface="Consolas" panose="020B0609020204030204" pitchFamily="49" charset="0"/>
              </a:rPr>
              <a:t>a:active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yellow</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background-color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transparent</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text-decoration</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underline</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br>
              <a:rPr lang="en-US" b="0" i="0" dirty="0">
                <a:solidFill>
                  <a:srgbClr val="A52A2A"/>
                </a:solidFill>
                <a:effectLst/>
                <a:latin typeface="Consolas" panose="020B0609020204030204" pitchFamily="49" charset="0"/>
              </a:rPr>
            </a:br>
            <a:r>
              <a:rPr lang="en-US" b="0" i="0" dirty="0">
                <a:solidFill>
                  <a:srgbClr val="A52A2A"/>
                </a:solidFill>
                <a:effectLst/>
                <a:latin typeface="Consolas" panose="020B0609020204030204" pitchFamily="49" charset="0"/>
              </a:rPr>
              <a:t>&lt;/style&gt;</a:t>
            </a:r>
            <a:endParaRPr lang="en-US" b="0" i="0" dirty="0">
              <a:solidFill>
                <a:srgbClr val="000000"/>
              </a:solidFill>
              <a:effectLst/>
              <a:latin typeface="Consolas" panose="020B0609020204030204" pitchFamily="49" charset="0"/>
            </a:endParaRPr>
          </a:p>
        </p:txBody>
      </p:sp>
      <p:sp>
        <p:nvSpPr>
          <p:cNvPr id="4" name="Footer Placeholder 3">
            <a:extLst>
              <a:ext uri="{FF2B5EF4-FFF2-40B4-BE49-F238E27FC236}">
                <a16:creationId xmlns:a16="http://schemas.microsoft.com/office/drawing/2014/main" id="{CB00BF4D-046B-5520-1D84-8D056370AA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FE5F24-542C-24D0-CA1B-F034F3B24081}"/>
              </a:ext>
            </a:extLst>
          </p:cNvPr>
          <p:cNvSpPr>
            <a:spLocks noGrp="1"/>
          </p:cNvSpPr>
          <p:nvPr>
            <p:ph type="sldNum" sz="quarter" idx="12"/>
          </p:nvPr>
        </p:nvSpPr>
        <p:spPr/>
        <p:txBody>
          <a:bodyPr/>
          <a:lstStyle/>
          <a:p>
            <a:fld id="{9A74A80C-5778-49E5-A000-7BF9B366B601}" type="slidenum">
              <a:rPr lang="en-US" smtClean="0"/>
              <a:t>83</a:t>
            </a:fld>
            <a:endParaRPr lang="en-US"/>
          </a:p>
        </p:txBody>
      </p:sp>
      <p:sp>
        <p:nvSpPr>
          <p:cNvPr id="8" name="TextBox 7">
            <a:extLst>
              <a:ext uri="{FF2B5EF4-FFF2-40B4-BE49-F238E27FC236}">
                <a16:creationId xmlns:a16="http://schemas.microsoft.com/office/drawing/2014/main" id="{7BDAF374-33BD-615F-26B5-803C779CD59D}"/>
              </a:ext>
            </a:extLst>
          </p:cNvPr>
          <p:cNvSpPr txBox="1"/>
          <p:nvPr/>
        </p:nvSpPr>
        <p:spPr>
          <a:xfrm>
            <a:off x="571500" y="727075"/>
            <a:ext cx="5067300" cy="4524315"/>
          </a:xfrm>
          <a:prstGeom prst="rect">
            <a:avLst/>
          </a:prstGeom>
          <a:noFill/>
        </p:spPr>
        <p:txBody>
          <a:bodyPr wrap="square">
            <a:spAutoFit/>
          </a:bodyPr>
          <a:lstStyle/>
          <a:p>
            <a:pPr algn="l"/>
            <a:r>
              <a:rPr lang="en-US" b="0" i="0" dirty="0">
                <a:solidFill>
                  <a:srgbClr val="000000"/>
                </a:solidFill>
                <a:effectLst/>
                <a:latin typeface="Segoe UI" panose="020B0502040204020203" pitchFamily="34" charset="0"/>
              </a:rPr>
              <a:t>HTML Link Colors</a:t>
            </a:r>
          </a:p>
          <a:p>
            <a:pPr algn="l"/>
            <a:r>
              <a:rPr lang="en-US" b="0" i="0" dirty="0">
                <a:solidFill>
                  <a:srgbClr val="000000"/>
                </a:solidFill>
                <a:effectLst/>
                <a:latin typeface="Verdana" panose="020B0604030504040204" pitchFamily="34" charset="0"/>
              </a:rPr>
              <a:t>By default, a link will appear like this (in all browsers):</a:t>
            </a:r>
          </a:p>
          <a:p>
            <a:pPr algn="l">
              <a:buFont typeface="Arial" panose="020B0604020202020204" pitchFamily="34" charset="0"/>
              <a:buChar char="•"/>
            </a:pPr>
            <a:r>
              <a:rPr lang="en-US" b="1" i="0" dirty="0">
                <a:solidFill>
                  <a:srgbClr val="000000"/>
                </a:solidFill>
                <a:effectLst/>
                <a:latin typeface="Verdana" panose="020B0604030504040204" pitchFamily="34" charset="0"/>
              </a:rPr>
              <a:t>An unvisited</a:t>
            </a:r>
            <a:r>
              <a:rPr lang="en-US" b="0" i="0" dirty="0">
                <a:solidFill>
                  <a:srgbClr val="000000"/>
                </a:solidFill>
                <a:effectLst/>
                <a:latin typeface="Verdana" panose="020B0604030504040204" pitchFamily="34" charset="0"/>
              </a:rPr>
              <a:t> </a:t>
            </a:r>
            <a:r>
              <a:rPr lang="en-US" b="0" i="0" u="sng" dirty="0">
                <a:solidFill>
                  <a:srgbClr val="0070C0"/>
                </a:solidFill>
                <a:effectLst/>
                <a:latin typeface="Verdana" panose="020B0604030504040204" pitchFamily="34" charset="0"/>
              </a:rPr>
              <a:t>link is underlined and blue</a:t>
            </a:r>
          </a:p>
          <a:p>
            <a:pPr algn="l">
              <a:buFont typeface="Arial" panose="020B0604020202020204" pitchFamily="34" charset="0"/>
              <a:buChar char="•"/>
            </a:pPr>
            <a:r>
              <a:rPr lang="en-US" b="1" i="0" dirty="0">
                <a:solidFill>
                  <a:srgbClr val="000000"/>
                </a:solidFill>
                <a:effectLst/>
                <a:latin typeface="Verdana" panose="020B0604030504040204" pitchFamily="34" charset="0"/>
              </a:rPr>
              <a:t>A visited </a:t>
            </a:r>
            <a:r>
              <a:rPr lang="en-US" b="0" i="0" u="sng" dirty="0">
                <a:solidFill>
                  <a:srgbClr val="7030A0"/>
                </a:solidFill>
                <a:effectLst/>
                <a:latin typeface="Verdana" panose="020B0604030504040204" pitchFamily="34" charset="0"/>
              </a:rPr>
              <a:t>link is underlined and purple</a:t>
            </a:r>
          </a:p>
          <a:p>
            <a:pPr algn="l">
              <a:buFont typeface="Arial" panose="020B0604020202020204" pitchFamily="34" charset="0"/>
              <a:buChar char="•"/>
            </a:pPr>
            <a:r>
              <a:rPr lang="en-US" b="1" i="0" dirty="0">
                <a:solidFill>
                  <a:srgbClr val="000000"/>
                </a:solidFill>
                <a:effectLst/>
                <a:latin typeface="Verdana" panose="020B0604030504040204" pitchFamily="34" charset="0"/>
              </a:rPr>
              <a:t>An active </a:t>
            </a:r>
            <a:r>
              <a:rPr lang="en-US" i="0" u="sng" dirty="0">
                <a:solidFill>
                  <a:srgbClr val="FF0000"/>
                </a:solidFill>
                <a:effectLst/>
                <a:latin typeface="Verdana" panose="020B0604030504040204" pitchFamily="34" charset="0"/>
              </a:rPr>
              <a:t>link is underlined and red</a:t>
            </a:r>
          </a:p>
          <a:p>
            <a:pPr algn="l"/>
            <a:r>
              <a:rPr lang="en-US" b="0" i="0" dirty="0">
                <a:solidFill>
                  <a:srgbClr val="000000"/>
                </a:solidFill>
                <a:effectLst/>
                <a:latin typeface="Verdana" panose="020B0604030504040204" pitchFamily="34" charset="0"/>
              </a:rPr>
              <a:t>You can change the link state colors, by using CSS:</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Segoe UI" panose="020B0502040204020203" pitchFamily="34" charset="0"/>
              </a:rPr>
              <a:t>Example</a:t>
            </a:r>
          </a:p>
          <a:p>
            <a:pPr algn="l"/>
            <a:r>
              <a:rPr lang="en-US" b="0" i="0" dirty="0">
                <a:solidFill>
                  <a:srgbClr val="000000"/>
                </a:solidFill>
                <a:effectLst/>
                <a:latin typeface="Verdana" panose="020B0604030504040204" pitchFamily="34" charset="0"/>
              </a:rPr>
              <a:t>Here, an unvisited link will be </a:t>
            </a:r>
            <a:r>
              <a:rPr lang="en-US" b="0" i="0" dirty="0">
                <a:solidFill>
                  <a:schemeClr val="accent6">
                    <a:lumMod val="50000"/>
                  </a:schemeClr>
                </a:solidFill>
                <a:effectLst/>
                <a:latin typeface="Verdana" panose="020B0604030504040204" pitchFamily="34" charset="0"/>
              </a:rPr>
              <a:t>green with no underline</a:t>
            </a:r>
            <a:r>
              <a:rPr lang="en-US" b="0" i="0" dirty="0">
                <a:solidFill>
                  <a:srgbClr val="000000"/>
                </a:solidFill>
                <a:effectLst/>
                <a:latin typeface="Verdana" panose="020B0604030504040204" pitchFamily="34" charset="0"/>
              </a:rPr>
              <a:t>. A </a:t>
            </a:r>
            <a:r>
              <a:rPr lang="en-US" b="0" i="0" dirty="0">
                <a:solidFill>
                  <a:srgbClr val="FF00FF"/>
                </a:solidFill>
                <a:effectLst/>
                <a:latin typeface="Verdana" panose="020B0604030504040204" pitchFamily="34" charset="0"/>
              </a:rPr>
              <a:t>visited link will be pink with no underline</a:t>
            </a:r>
            <a:r>
              <a:rPr lang="en-US" b="0" i="0" dirty="0">
                <a:solidFill>
                  <a:srgbClr val="000000"/>
                </a:solidFill>
                <a:effectLst/>
                <a:latin typeface="Verdana" panose="020B0604030504040204" pitchFamily="34" charset="0"/>
              </a:rPr>
              <a:t>. An active link will be yellow and underlined. In addition, when mousing over a link (</a:t>
            </a:r>
            <a:r>
              <a:rPr lang="en-US" b="0" i="0" dirty="0" err="1">
                <a:solidFill>
                  <a:srgbClr val="000000"/>
                </a:solidFill>
                <a:effectLst/>
                <a:latin typeface="Verdana" panose="020B0604030504040204" pitchFamily="34" charset="0"/>
              </a:rPr>
              <a:t>a:hover</a:t>
            </a:r>
            <a:r>
              <a:rPr lang="en-US" b="0" i="0" dirty="0">
                <a:solidFill>
                  <a:srgbClr val="000000"/>
                </a:solidFill>
                <a:effectLst/>
                <a:latin typeface="Verdana" panose="020B0604030504040204" pitchFamily="34" charset="0"/>
              </a:rPr>
              <a:t>) it will become </a:t>
            </a:r>
            <a:r>
              <a:rPr lang="en-US" b="0" i="0" u="sng" dirty="0">
                <a:solidFill>
                  <a:srgbClr val="FF0000"/>
                </a:solidFill>
                <a:effectLst/>
                <a:latin typeface="Verdana" panose="020B0604030504040204" pitchFamily="34" charset="0"/>
              </a:rPr>
              <a:t>red and underlined</a:t>
            </a:r>
            <a:r>
              <a:rPr lang="en-US" b="0" i="0" dirty="0">
                <a:solidFill>
                  <a:srgbClr val="000000"/>
                </a:solidFill>
                <a:effectLst/>
                <a:latin typeface="Verdana" panose="020B0604030504040204" pitchFamily="34" charset="0"/>
              </a:rPr>
              <a:t>:</a:t>
            </a:r>
          </a:p>
        </p:txBody>
      </p:sp>
    </p:spTree>
    <p:extLst>
      <p:ext uri="{BB962C8B-B14F-4D97-AF65-F5344CB8AC3E}">
        <p14:creationId xmlns:p14="http://schemas.microsoft.com/office/powerpoint/2010/main" val="9701313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248A6F-952C-3B8A-5040-61B88443A067}"/>
              </a:ext>
            </a:extLst>
          </p:cNvPr>
          <p:cNvSpPr txBox="1"/>
          <p:nvPr/>
        </p:nvSpPr>
        <p:spPr>
          <a:xfrm>
            <a:off x="581247" y="582604"/>
            <a:ext cx="4114800" cy="3970318"/>
          </a:xfrm>
          <a:prstGeom prst="rect">
            <a:avLst/>
          </a:prstGeom>
          <a:noFill/>
        </p:spPr>
        <p:txBody>
          <a:bodyPr wrap="square">
            <a:spAutoFit/>
          </a:bodyPr>
          <a:lstStyle/>
          <a:p>
            <a:r>
              <a:rPr lang="en-US" b="0" i="0" dirty="0">
                <a:solidFill>
                  <a:srgbClr val="A52A2A"/>
                </a:solidFill>
                <a:effectLst/>
                <a:latin typeface="Consolas" panose="020B0609020204030204" pitchFamily="49" charset="0"/>
              </a:rPr>
              <a:t>&lt;style&gt;</a:t>
            </a:r>
            <a:br>
              <a:rPr lang="en-US" dirty="0"/>
            </a:br>
            <a:r>
              <a:rPr lang="en-US" b="0" i="0" dirty="0">
                <a:solidFill>
                  <a:srgbClr val="A52A2A"/>
                </a:solidFill>
                <a:effectLst/>
                <a:latin typeface="Consolas" panose="020B0609020204030204" pitchFamily="49" charset="0"/>
              </a:rPr>
              <a:t>a:link, a:visited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background-color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#f44336</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white</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padding</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15px 25px</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text-align</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center</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text-decoration</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none</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display</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inline-block</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br>
              <a:rPr lang="en-US" dirty="0"/>
            </a:br>
            <a:br>
              <a:rPr lang="en-US" dirty="0"/>
            </a:br>
            <a:r>
              <a:rPr lang="en-US" b="0" i="0" dirty="0">
                <a:solidFill>
                  <a:srgbClr val="A52A2A"/>
                </a:solidFill>
                <a:effectLst/>
                <a:latin typeface="Consolas" panose="020B0609020204030204" pitchFamily="49" charset="0"/>
              </a:rPr>
              <a:t>a:hover, a:active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background-color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red</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br>
              <a:rPr lang="en-US" dirty="0"/>
            </a:br>
            <a:r>
              <a:rPr lang="en-US" b="0" i="0" dirty="0">
                <a:solidFill>
                  <a:srgbClr val="A52A2A"/>
                </a:solidFill>
                <a:effectLst/>
                <a:latin typeface="Consolas" panose="020B0609020204030204" pitchFamily="49" charset="0"/>
              </a:rPr>
              <a:t>&lt;/style&gt;</a:t>
            </a:r>
            <a:endParaRPr lang="en-US" dirty="0"/>
          </a:p>
        </p:txBody>
      </p:sp>
      <p:pic>
        <p:nvPicPr>
          <p:cNvPr id="7" name="Picture 6">
            <a:extLst>
              <a:ext uri="{FF2B5EF4-FFF2-40B4-BE49-F238E27FC236}">
                <a16:creationId xmlns:a16="http://schemas.microsoft.com/office/drawing/2014/main" id="{F2D7B34B-7B83-FB26-CC29-D54DA519945E}"/>
              </a:ext>
            </a:extLst>
          </p:cNvPr>
          <p:cNvPicPr>
            <a:picLocks noChangeAspect="1"/>
          </p:cNvPicPr>
          <p:nvPr/>
        </p:nvPicPr>
        <p:blipFill>
          <a:blip r:embed="rId2"/>
          <a:stretch>
            <a:fillRect/>
          </a:stretch>
        </p:blipFill>
        <p:spPr>
          <a:xfrm>
            <a:off x="4844016" y="787161"/>
            <a:ext cx="4343400" cy="1619250"/>
          </a:xfrm>
          <a:prstGeom prst="rect">
            <a:avLst/>
          </a:prstGeom>
        </p:spPr>
      </p:pic>
      <p:sp>
        <p:nvSpPr>
          <p:cNvPr id="4" name="Footer Placeholder 3">
            <a:extLst>
              <a:ext uri="{FF2B5EF4-FFF2-40B4-BE49-F238E27FC236}">
                <a16:creationId xmlns:a16="http://schemas.microsoft.com/office/drawing/2014/main" id="{2FAD4956-0C1F-BD6D-C0B8-0F76420F33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FD95FF-BFEB-C236-BA3A-7B2AB4E39D76}"/>
              </a:ext>
            </a:extLst>
          </p:cNvPr>
          <p:cNvSpPr>
            <a:spLocks noGrp="1"/>
          </p:cNvSpPr>
          <p:nvPr>
            <p:ph type="sldNum" sz="quarter" idx="12"/>
          </p:nvPr>
        </p:nvSpPr>
        <p:spPr/>
        <p:txBody>
          <a:bodyPr/>
          <a:lstStyle/>
          <a:p>
            <a:fld id="{9A74A80C-5778-49E5-A000-7BF9B366B601}" type="slidenum">
              <a:rPr lang="en-US" smtClean="0"/>
              <a:t>84</a:t>
            </a:fld>
            <a:endParaRPr lang="en-US"/>
          </a:p>
        </p:txBody>
      </p:sp>
    </p:spTree>
    <p:extLst>
      <p:ext uri="{BB962C8B-B14F-4D97-AF65-F5344CB8AC3E}">
        <p14:creationId xmlns:p14="http://schemas.microsoft.com/office/powerpoint/2010/main" val="25271742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3B80EBB-1EFA-761E-658C-413A482E1528}"/>
              </a:ext>
            </a:extLst>
          </p:cNvPr>
          <p:cNvSpPr>
            <a:spLocks noGrp="1" noChangeArrowheads="1"/>
          </p:cNvSpPr>
          <p:nvPr>
            <p:ph idx="1"/>
          </p:nvPr>
        </p:nvSpPr>
        <p:spPr bwMode="auto">
          <a:xfrm>
            <a:off x="809931" y="831766"/>
            <a:ext cx="4894833" cy="47512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Create a Bookmark in HTML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highlight>
                  <a:srgbClr val="FFFF00"/>
                </a:highlight>
                <a:latin typeface="Verdana" panose="020B0604030504040204" pitchFamily="34" charset="0"/>
              </a:rPr>
              <a:t>Bookmarks can be useful if a web page is very long.</a:t>
            </a:r>
            <a:endParaRPr kumimoji="0" lang="en-US" altLang="en-US" sz="2000" b="0" i="0" u="none" strike="noStrike" cap="none" normalizeH="0" baseline="0" dirty="0">
              <a:ln>
                <a:noFill/>
              </a:ln>
              <a:solidFill>
                <a:schemeClr val="tx1"/>
              </a:solidFill>
              <a:effectLst/>
              <a:highlight>
                <a:srgbClr val="FFFF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To create a bookmark - first create the bookmark, then add a link to it.</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When the link is clicked, the page will scroll down or up to the location with the bookmark.</a:t>
            </a:r>
            <a:endPar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First, use the </a:t>
            </a:r>
            <a:r>
              <a:rPr kumimoji="0" lang="en-US" altLang="en-US" sz="1800" b="0" i="0" u="none" strike="noStrike" cap="none" normalizeH="0" baseline="0" dirty="0">
                <a:ln>
                  <a:noFill/>
                </a:ln>
                <a:solidFill>
                  <a:srgbClr val="DC143C"/>
                </a:solidFill>
                <a:effectLst/>
                <a:latin typeface="Consolas" panose="020B0609020204030204" pitchFamily="49" charset="0"/>
              </a:rPr>
              <a:t>id</a:t>
            </a:r>
            <a:r>
              <a:rPr kumimoji="0" lang="en-US" altLang="en-US" sz="1800" b="0" i="0" u="none" strike="noStrike" cap="none" normalizeH="0" baseline="0" dirty="0">
                <a:ln>
                  <a:noFill/>
                </a:ln>
                <a:solidFill>
                  <a:srgbClr val="000000"/>
                </a:solidFill>
                <a:effectLst/>
                <a:latin typeface="Verdana" panose="020B0604030504040204" pitchFamily="34" charset="0"/>
              </a:rPr>
              <a:t> attribute to create a bookmark:</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h2</a:t>
            </a:r>
            <a:r>
              <a:rPr kumimoji="0" lang="en-US" altLang="en-US" sz="1800" b="0" i="0" u="none" strike="noStrike" cap="none" normalizeH="0" baseline="0" dirty="0">
                <a:ln>
                  <a:noFill/>
                </a:ln>
                <a:solidFill>
                  <a:srgbClr val="FF0000"/>
                </a:solidFill>
                <a:effectLst/>
                <a:latin typeface="Consolas" panose="020B0609020204030204" pitchFamily="49" charset="0"/>
              </a:rPr>
              <a:t> </a:t>
            </a:r>
            <a:r>
              <a:rPr kumimoji="0" lang="en-US" altLang="en-US" sz="1800" b="0" i="0" u="none" strike="noStrike" cap="none" normalizeH="0" baseline="0" dirty="0">
                <a:ln>
                  <a:noFill/>
                </a:ln>
                <a:solidFill>
                  <a:srgbClr val="FF0000"/>
                </a:solidFill>
                <a:effectLst/>
                <a:highlight>
                  <a:srgbClr val="FFFF00"/>
                </a:highlight>
                <a:latin typeface="Consolas" panose="020B0609020204030204" pitchFamily="49" charset="0"/>
              </a:rPr>
              <a:t>id</a:t>
            </a:r>
            <a:r>
              <a:rPr kumimoji="0" lang="en-US" altLang="en-US" sz="1800" b="0" i="0" u="none" strike="noStrike" cap="none" normalizeH="0" baseline="0" dirty="0">
                <a:ln>
                  <a:noFill/>
                </a:ln>
                <a:solidFill>
                  <a:srgbClr val="0000CD"/>
                </a:solidFill>
                <a:effectLst/>
                <a:highlight>
                  <a:srgbClr val="FFFF00"/>
                </a:highlight>
                <a:latin typeface="Consolas" panose="020B0609020204030204" pitchFamily="49" charset="0"/>
              </a:rPr>
              <a:t>="C4"&gt;</a:t>
            </a:r>
            <a:r>
              <a:rPr kumimoji="0" lang="en-US" altLang="en-US" sz="1800" b="0" i="0" u="none" strike="noStrike" cap="none" normalizeH="0" baseline="0" dirty="0">
                <a:ln>
                  <a:noFill/>
                </a:ln>
                <a:solidFill>
                  <a:srgbClr val="000000"/>
                </a:solidFill>
                <a:effectLst/>
                <a:latin typeface="Consolas" panose="020B0609020204030204" pitchFamily="49" charset="0"/>
              </a:rPr>
              <a:t>Chapter 4</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/h2</a:t>
            </a:r>
            <a:r>
              <a:rPr kumimoji="0" lang="en-US" altLang="en-US" sz="1800" b="0" i="0" u="none" strike="noStrike" cap="none" normalizeH="0" baseline="0" dirty="0">
                <a:ln>
                  <a:noFill/>
                </a:ln>
                <a:solidFill>
                  <a:srgbClr val="0000CD"/>
                </a:solidFill>
                <a:effectLst/>
                <a:latin typeface="Consolas" panose="020B0609020204030204" pitchFamily="49" charset="0"/>
              </a:rPr>
              <a:t>&gt;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454FA178-BFA1-2E34-332E-BFA10CF129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5AC8984-73A6-6D43-FD88-CBED041F3374}"/>
              </a:ext>
            </a:extLst>
          </p:cNvPr>
          <p:cNvSpPr>
            <a:spLocks noGrp="1"/>
          </p:cNvSpPr>
          <p:nvPr>
            <p:ph type="sldNum" sz="quarter" idx="12"/>
          </p:nvPr>
        </p:nvSpPr>
        <p:spPr/>
        <p:txBody>
          <a:bodyPr/>
          <a:lstStyle/>
          <a:p>
            <a:fld id="{9A74A80C-5778-49E5-A000-7BF9B366B601}" type="slidenum">
              <a:rPr lang="en-US" smtClean="0"/>
              <a:t>85</a:t>
            </a:fld>
            <a:endParaRPr lang="en-US"/>
          </a:p>
        </p:txBody>
      </p:sp>
      <p:sp>
        <p:nvSpPr>
          <p:cNvPr id="6" name="Content Placeholder 2">
            <a:extLst>
              <a:ext uri="{FF2B5EF4-FFF2-40B4-BE49-F238E27FC236}">
                <a16:creationId xmlns:a16="http://schemas.microsoft.com/office/drawing/2014/main" id="{39DD42AF-4706-8878-004B-3E5AB9DCFB4A}"/>
              </a:ext>
            </a:extLst>
          </p:cNvPr>
          <p:cNvSpPr txBox="1">
            <a:spLocks/>
          </p:cNvSpPr>
          <p:nvPr/>
        </p:nvSpPr>
        <p:spPr>
          <a:xfrm>
            <a:off x="6297873" y="1129590"/>
            <a:ext cx="4625454" cy="24597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rgbClr val="000000"/>
                </a:solidFill>
                <a:highlight>
                  <a:srgbClr val="FFFF00"/>
                </a:highlight>
                <a:latin typeface="Verdana" panose="020B0604030504040204" pitchFamily="34" charset="0"/>
              </a:rPr>
              <a:t>Then, add a link to the bookmark </a:t>
            </a:r>
            <a:r>
              <a:rPr lang="en-US" sz="2000" dirty="0">
                <a:solidFill>
                  <a:srgbClr val="000000"/>
                </a:solidFill>
                <a:latin typeface="Verdana" panose="020B0604030504040204" pitchFamily="34" charset="0"/>
              </a:rPr>
              <a:t>("Jump to Chapter 4"), from within the same page:</a:t>
            </a:r>
          </a:p>
          <a:p>
            <a:r>
              <a:rPr lang="en-US" sz="2000" dirty="0">
                <a:solidFill>
                  <a:srgbClr val="000000"/>
                </a:solidFill>
                <a:latin typeface="Segoe UI" panose="020B0502040204020203" pitchFamily="34" charset="0"/>
              </a:rPr>
              <a:t>Example</a:t>
            </a:r>
          </a:p>
          <a:p>
            <a:r>
              <a:rPr lang="en-US" sz="2000" dirty="0">
                <a:solidFill>
                  <a:srgbClr val="0000CD"/>
                </a:solidFill>
                <a:highlight>
                  <a:srgbClr val="FFFF00"/>
                </a:highlight>
                <a:latin typeface="Consolas" panose="020B0609020204030204" pitchFamily="49" charset="0"/>
              </a:rPr>
              <a:t>&lt;</a:t>
            </a:r>
            <a:r>
              <a:rPr lang="en-US" sz="2000" dirty="0">
                <a:solidFill>
                  <a:srgbClr val="A52A2A"/>
                </a:solidFill>
                <a:highlight>
                  <a:srgbClr val="FFFF00"/>
                </a:highlight>
                <a:latin typeface="Consolas" panose="020B0609020204030204" pitchFamily="49" charset="0"/>
              </a:rPr>
              <a:t>a</a:t>
            </a:r>
            <a:r>
              <a:rPr lang="en-US" sz="2000" dirty="0">
                <a:solidFill>
                  <a:srgbClr val="FF0000"/>
                </a:solidFill>
                <a:highlight>
                  <a:srgbClr val="FFFF00"/>
                </a:highlight>
                <a:latin typeface="Consolas" panose="020B0609020204030204" pitchFamily="49" charset="0"/>
              </a:rPr>
              <a:t> </a:t>
            </a:r>
            <a:r>
              <a:rPr lang="en-US" sz="2000" dirty="0" err="1">
                <a:solidFill>
                  <a:srgbClr val="FF0000"/>
                </a:solidFill>
                <a:highlight>
                  <a:srgbClr val="FFFF00"/>
                </a:highlight>
                <a:latin typeface="Consolas" panose="020B0609020204030204" pitchFamily="49" charset="0"/>
              </a:rPr>
              <a:t>href</a:t>
            </a:r>
            <a:r>
              <a:rPr lang="en-US" sz="2000" dirty="0">
                <a:solidFill>
                  <a:srgbClr val="0000CD"/>
                </a:solidFill>
                <a:highlight>
                  <a:srgbClr val="FFFF00"/>
                </a:highlight>
                <a:latin typeface="Consolas" panose="020B0609020204030204" pitchFamily="49" charset="0"/>
              </a:rPr>
              <a:t>="#C4"&gt;</a:t>
            </a:r>
            <a:r>
              <a:rPr lang="en-US" sz="2000" dirty="0">
                <a:solidFill>
                  <a:srgbClr val="000000"/>
                </a:solidFill>
                <a:latin typeface="Consolas" panose="020B0609020204030204" pitchFamily="49" charset="0"/>
              </a:rPr>
              <a:t>Jump to Chapter 4</a:t>
            </a:r>
            <a:r>
              <a:rPr lang="en-US" sz="2000" dirty="0">
                <a:solidFill>
                  <a:srgbClr val="0000CD"/>
                </a:solidFill>
                <a:latin typeface="Consolas" panose="020B0609020204030204" pitchFamily="49" charset="0"/>
              </a:rPr>
              <a:t>&lt;</a:t>
            </a:r>
            <a:r>
              <a:rPr lang="en-US" sz="2000" dirty="0">
                <a:solidFill>
                  <a:srgbClr val="A52A2A"/>
                </a:solidFill>
                <a:latin typeface="Consolas" panose="020B0609020204030204" pitchFamily="49" charset="0"/>
              </a:rPr>
              <a:t>/a</a:t>
            </a:r>
            <a:r>
              <a:rPr lang="en-US" sz="2000" dirty="0">
                <a:solidFill>
                  <a:srgbClr val="0000CD"/>
                </a:solidFill>
                <a:latin typeface="Consolas" panose="020B0609020204030204" pitchFamily="49" charset="0"/>
              </a:rPr>
              <a:t>&gt;</a:t>
            </a:r>
            <a:endParaRPr lang="en-US" sz="2000" dirty="0">
              <a:solidFill>
                <a:srgbClr val="000000"/>
              </a:solidFill>
              <a:latin typeface="Consolas" panose="020B0609020204030204" pitchFamily="49" charset="0"/>
            </a:endParaRPr>
          </a:p>
          <a:p>
            <a:endParaRPr lang="en-US" sz="2000" dirty="0"/>
          </a:p>
        </p:txBody>
      </p:sp>
      <p:sp>
        <p:nvSpPr>
          <p:cNvPr id="7" name="Content Placeholder 2">
            <a:extLst>
              <a:ext uri="{FF2B5EF4-FFF2-40B4-BE49-F238E27FC236}">
                <a16:creationId xmlns:a16="http://schemas.microsoft.com/office/drawing/2014/main" id="{D9513E9B-D369-D000-32AD-2EA740B1CD47}"/>
              </a:ext>
            </a:extLst>
          </p:cNvPr>
          <p:cNvSpPr txBox="1">
            <a:spLocks/>
          </p:cNvSpPr>
          <p:nvPr/>
        </p:nvSpPr>
        <p:spPr>
          <a:xfrm>
            <a:off x="6266028" y="3429000"/>
            <a:ext cx="5257800" cy="24597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rgbClr val="000000"/>
                </a:solidFill>
                <a:latin typeface="Verdana" panose="020B0604030504040204" pitchFamily="34" charset="0"/>
              </a:rPr>
              <a:t>You can also add a link to a bookmark on another page:</a:t>
            </a:r>
          </a:p>
          <a:p>
            <a:r>
              <a:rPr lang="en-US" sz="2000" dirty="0">
                <a:solidFill>
                  <a:srgbClr val="0000CD"/>
                </a:solidFill>
                <a:latin typeface="Consolas" panose="020B0609020204030204" pitchFamily="49" charset="0"/>
              </a:rPr>
              <a:t>&lt;</a:t>
            </a:r>
            <a:r>
              <a:rPr lang="en-US" sz="2000" dirty="0">
                <a:solidFill>
                  <a:srgbClr val="A52A2A"/>
                </a:solidFill>
                <a:latin typeface="Consolas" panose="020B0609020204030204" pitchFamily="49" charset="0"/>
              </a:rPr>
              <a:t>a</a:t>
            </a:r>
            <a:r>
              <a:rPr lang="en-US" sz="2000" dirty="0">
                <a:solidFill>
                  <a:srgbClr val="FF0000"/>
                </a:solidFill>
                <a:latin typeface="Consolas" panose="020B0609020204030204" pitchFamily="49" charset="0"/>
              </a:rPr>
              <a:t> </a:t>
            </a:r>
            <a:r>
              <a:rPr lang="en-US" sz="2000" dirty="0" err="1">
                <a:solidFill>
                  <a:srgbClr val="FF0000"/>
                </a:solidFill>
                <a:latin typeface="Consolas" panose="020B0609020204030204" pitchFamily="49" charset="0"/>
              </a:rPr>
              <a:t>href</a:t>
            </a:r>
            <a:r>
              <a:rPr lang="en-US" sz="2000" dirty="0">
                <a:solidFill>
                  <a:srgbClr val="0000CD"/>
                </a:solidFill>
                <a:latin typeface="Consolas" panose="020B0609020204030204" pitchFamily="49" charset="0"/>
              </a:rPr>
              <a:t>="html_demo.html</a:t>
            </a:r>
            <a:r>
              <a:rPr lang="en-US" sz="2000" dirty="0">
                <a:solidFill>
                  <a:srgbClr val="0000CD"/>
                </a:solidFill>
                <a:highlight>
                  <a:srgbClr val="FFFF00"/>
                </a:highlight>
                <a:latin typeface="Consolas" panose="020B0609020204030204" pitchFamily="49" charset="0"/>
              </a:rPr>
              <a:t>#C4</a:t>
            </a:r>
            <a:r>
              <a:rPr lang="en-US" sz="2000" dirty="0">
                <a:solidFill>
                  <a:srgbClr val="0000CD"/>
                </a:solidFill>
                <a:latin typeface="Consolas" panose="020B0609020204030204" pitchFamily="49" charset="0"/>
              </a:rPr>
              <a:t>"&gt;</a:t>
            </a:r>
            <a:r>
              <a:rPr lang="en-US" sz="2000" dirty="0">
                <a:solidFill>
                  <a:srgbClr val="000000"/>
                </a:solidFill>
                <a:latin typeface="Consolas" panose="020B0609020204030204" pitchFamily="49" charset="0"/>
              </a:rPr>
              <a:t>Jump to Chapter 4</a:t>
            </a:r>
            <a:r>
              <a:rPr lang="en-US" sz="2000" dirty="0">
                <a:solidFill>
                  <a:srgbClr val="0000CD"/>
                </a:solidFill>
                <a:latin typeface="Consolas" panose="020B0609020204030204" pitchFamily="49" charset="0"/>
              </a:rPr>
              <a:t>&lt;</a:t>
            </a:r>
            <a:r>
              <a:rPr lang="en-US" sz="2000" dirty="0">
                <a:solidFill>
                  <a:srgbClr val="A52A2A"/>
                </a:solidFill>
                <a:latin typeface="Consolas" panose="020B0609020204030204" pitchFamily="49" charset="0"/>
              </a:rPr>
              <a:t>/a</a:t>
            </a:r>
            <a:r>
              <a:rPr lang="en-US" sz="2000" dirty="0">
                <a:solidFill>
                  <a:srgbClr val="0000CD"/>
                </a:solidFill>
                <a:latin typeface="Consolas" panose="020B0609020204030204" pitchFamily="49" charset="0"/>
              </a:rPr>
              <a:t>&gt;</a:t>
            </a:r>
            <a:endParaRPr lang="en-US" sz="2000" dirty="0">
              <a:solidFill>
                <a:srgbClr val="000000"/>
              </a:solidFill>
              <a:latin typeface="Consolas" panose="020B0609020204030204" pitchFamily="49" charset="0"/>
            </a:endParaRPr>
          </a:p>
          <a:p>
            <a:endParaRPr lang="en-US" sz="2000" dirty="0"/>
          </a:p>
        </p:txBody>
      </p:sp>
    </p:spTree>
    <p:extLst>
      <p:ext uri="{BB962C8B-B14F-4D97-AF65-F5344CB8AC3E}">
        <p14:creationId xmlns:p14="http://schemas.microsoft.com/office/powerpoint/2010/main" val="11005414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4053A-5D7C-3FB9-903E-1117F32A2D63}"/>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7741E9F1-3907-7A28-9BCC-F37B32C956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CCED32-2F4D-62D9-7EB4-5907107453FB}"/>
              </a:ext>
            </a:extLst>
          </p:cNvPr>
          <p:cNvSpPr>
            <a:spLocks noGrp="1"/>
          </p:cNvSpPr>
          <p:nvPr>
            <p:ph type="sldNum" sz="quarter" idx="12"/>
          </p:nvPr>
        </p:nvSpPr>
        <p:spPr/>
        <p:txBody>
          <a:bodyPr/>
          <a:lstStyle/>
          <a:p>
            <a:fld id="{9A74A80C-5778-49E5-A000-7BF9B366B601}" type="slidenum">
              <a:rPr lang="en-US" smtClean="0"/>
              <a:t>86</a:t>
            </a:fld>
            <a:endParaRPr lang="en-US"/>
          </a:p>
        </p:txBody>
      </p:sp>
      <p:sp>
        <p:nvSpPr>
          <p:cNvPr id="6" name="Rectangle 1">
            <a:extLst>
              <a:ext uri="{FF2B5EF4-FFF2-40B4-BE49-F238E27FC236}">
                <a16:creationId xmlns:a16="http://schemas.microsoft.com/office/drawing/2014/main" id="{2344DB1E-11A8-547C-7F0D-4BBDAD477653}"/>
              </a:ext>
            </a:extLst>
          </p:cNvPr>
          <p:cNvSpPr txBox="1">
            <a:spLocks noChangeArrowheads="1"/>
          </p:cNvSpPr>
          <p:nvPr/>
        </p:nvSpPr>
        <p:spPr bwMode="auto">
          <a:xfrm>
            <a:off x="838200" y="1838977"/>
            <a:ext cx="8396529" cy="17042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Tx/>
              <a:buNone/>
            </a:pPr>
            <a:r>
              <a:rPr lang="en-US" altLang="en-US" sz="4400" dirty="0">
                <a:solidFill>
                  <a:srgbClr val="000000"/>
                </a:solidFill>
                <a:latin typeface="Segoe UI" panose="020B0502040204020203" pitchFamily="34" charset="0"/>
                <a:cs typeface="Segoe UI" panose="020B0502040204020203" pitchFamily="34" charset="0"/>
              </a:rPr>
              <a:t>Chapter Summary</a:t>
            </a:r>
          </a:p>
          <a:p>
            <a:pPr marL="0" indent="0" eaLnBrk="0" fontAlgn="base" hangingPunct="0">
              <a:lnSpc>
                <a:spcPct val="100000"/>
              </a:lnSpc>
              <a:spcBef>
                <a:spcPct val="0"/>
              </a:spcBef>
              <a:spcAft>
                <a:spcPct val="0"/>
              </a:spcAft>
              <a:buFontTx/>
              <a:buChar char="•"/>
            </a:pPr>
            <a:r>
              <a:rPr lang="en-US" altLang="en-US" sz="2000" dirty="0">
                <a:solidFill>
                  <a:srgbClr val="000000"/>
                </a:solidFill>
                <a:latin typeface="Verdana" panose="020B0604030504040204" pitchFamily="34" charset="0"/>
              </a:rPr>
              <a:t>Use the </a:t>
            </a:r>
            <a:r>
              <a:rPr lang="en-US" altLang="en-US" sz="2000" dirty="0">
                <a:solidFill>
                  <a:srgbClr val="DC143C"/>
                </a:solidFill>
                <a:latin typeface="Consolas" panose="020B0609020204030204" pitchFamily="49" charset="0"/>
              </a:rPr>
              <a:t>id</a:t>
            </a:r>
            <a:r>
              <a:rPr lang="en-US" altLang="en-US" sz="2000" dirty="0">
                <a:solidFill>
                  <a:srgbClr val="000000"/>
                </a:solidFill>
                <a:latin typeface="Verdana" panose="020B0604030504040204" pitchFamily="34" charset="0"/>
              </a:rPr>
              <a:t> attribute (id="</a:t>
            </a:r>
            <a:r>
              <a:rPr lang="en-US" altLang="en-US" sz="2000" i="1" dirty="0">
                <a:solidFill>
                  <a:srgbClr val="000000"/>
                </a:solidFill>
                <a:latin typeface="Verdana" panose="020B0604030504040204" pitchFamily="34" charset="0"/>
              </a:rPr>
              <a:t>value</a:t>
            </a:r>
            <a:r>
              <a:rPr lang="en-US" altLang="en-US" sz="2000" dirty="0">
                <a:solidFill>
                  <a:srgbClr val="000000"/>
                </a:solidFill>
                <a:latin typeface="Verdana" panose="020B0604030504040204" pitchFamily="34" charset="0"/>
              </a:rPr>
              <a:t>") to define bookmarks in a page</a:t>
            </a:r>
          </a:p>
          <a:p>
            <a:pPr marL="0" indent="0" eaLnBrk="0" fontAlgn="base" hangingPunct="0">
              <a:lnSpc>
                <a:spcPct val="100000"/>
              </a:lnSpc>
              <a:spcBef>
                <a:spcPct val="0"/>
              </a:spcBef>
              <a:spcAft>
                <a:spcPct val="0"/>
              </a:spcAft>
              <a:buFontTx/>
              <a:buChar char="•"/>
            </a:pPr>
            <a:r>
              <a:rPr lang="en-US" altLang="en-US" sz="2000" dirty="0">
                <a:solidFill>
                  <a:srgbClr val="000000"/>
                </a:solidFill>
                <a:latin typeface="Verdana" panose="020B0604030504040204" pitchFamily="34" charset="0"/>
              </a:rPr>
              <a:t>Use the </a:t>
            </a:r>
            <a:r>
              <a:rPr lang="en-US" altLang="en-US" sz="2000" dirty="0" err="1">
                <a:solidFill>
                  <a:srgbClr val="DC143C"/>
                </a:solidFill>
                <a:latin typeface="Consolas" panose="020B0609020204030204" pitchFamily="49" charset="0"/>
              </a:rPr>
              <a:t>href</a:t>
            </a:r>
            <a:r>
              <a:rPr lang="en-US" altLang="en-US" sz="2000" dirty="0">
                <a:solidFill>
                  <a:srgbClr val="000000"/>
                </a:solidFill>
                <a:latin typeface="Verdana" panose="020B0604030504040204" pitchFamily="34" charset="0"/>
              </a:rPr>
              <a:t> attribute (</a:t>
            </a:r>
            <a:r>
              <a:rPr lang="en-US" altLang="en-US" sz="2000" dirty="0" err="1">
                <a:solidFill>
                  <a:srgbClr val="000000"/>
                </a:solidFill>
                <a:latin typeface="Verdana" panose="020B0604030504040204" pitchFamily="34" charset="0"/>
              </a:rPr>
              <a:t>href</a:t>
            </a:r>
            <a:r>
              <a:rPr lang="en-US" altLang="en-US" sz="2000" dirty="0">
                <a:solidFill>
                  <a:srgbClr val="000000"/>
                </a:solidFill>
                <a:latin typeface="Verdana" panose="020B0604030504040204" pitchFamily="34" charset="0"/>
              </a:rPr>
              <a:t>="#</a:t>
            </a:r>
            <a:r>
              <a:rPr lang="en-US" altLang="en-US" sz="2000" i="1" dirty="0">
                <a:solidFill>
                  <a:srgbClr val="000000"/>
                </a:solidFill>
                <a:latin typeface="Verdana" panose="020B0604030504040204" pitchFamily="34" charset="0"/>
              </a:rPr>
              <a:t>value</a:t>
            </a:r>
            <a:r>
              <a:rPr lang="en-US" altLang="en-US" sz="2000" dirty="0">
                <a:solidFill>
                  <a:srgbClr val="000000"/>
                </a:solidFill>
                <a:latin typeface="Verdana" panose="020B0604030504040204" pitchFamily="34" charset="0"/>
              </a:rPr>
              <a:t>") to link to the bookmark</a:t>
            </a:r>
          </a:p>
          <a:p>
            <a:pPr marL="0" indent="0" eaLnBrk="0" fontAlgn="base" hangingPunct="0">
              <a:lnSpc>
                <a:spcPct val="100000"/>
              </a:lnSpc>
              <a:spcBef>
                <a:spcPct val="0"/>
              </a:spcBef>
              <a:spcAft>
                <a:spcPct val="0"/>
              </a:spcAft>
              <a:buFontTx/>
              <a:buNone/>
            </a:pPr>
            <a:endParaRPr lang="en-US" altLang="en-US" sz="1800" dirty="0">
              <a:latin typeface="Arial" panose="020B0604020202020204" pitchFamily="34" charset="0"/>
            </a:endParaRPr>
          </a:p>
        </p:txBody>
      </p:sp>
    </p:spTree>
    <p:extLst>
      <p:ext uri="{BB962C8B-B14F-4D97-AF65-F5344CB8AC3E}">
        <p14:creationId xmlns:p14="http://schemas.microsoft.com/office/powerpoint/2010/main" val="25484279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45F22-13CD-4BCA-2EEA-C3EC2F3A2D3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937A3E4-DD4A-2796-3A24-9D1CC233DA5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DD39EFB-38A5-142A-6A23-4C29331393C1}"/>
              </a:ext>
            </a:extLst>
          </p:cNvPr>
          <p:cNvPicPr>
            <a:picLocks noChangeAspect="1"/>
          </p:cNvPicPr>
          <p:nvPr/>
        </p:nvPicPr>
        <p:blipFill>
          <a:blip r:embed="rId2"/>
          <a:stretch>
            <a:fillRect/>
          </a:stretch>
        </p:blipFill>
        <p:spPr>
          <a:xfrm>
            <a:off x="2209800" y="904875"/>
            <a:ext cx="7772400" cy="5048250"/>
          </a:xfrm>
          <a:prstGeom prst="rect">
            <a:avLst/>
          </a:prstGeom>
        </p:spPr>
      </p:pic>
      <p:sp>
        <p:nvSpPr>
          <p:cNvPr id="4" name="Footer Placeholder 3">
            <a:extLst>
              <a:ext uri="{FF2B5EF4-FFF2-40B4-BE49-F238E27FC236}">
                <a16:creationId xmlns:a16="http://schemas.microsoft.com/office/drawing/2014/main" id="{07A9D6AD-451D-FE84-B751-C725A15C0D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1FA187-A3E9-5A85-6650-E7A3AD85D6A3}"/>
              </a:ext>
            </a:extLst>
          </p:cNvPr>
          <p:cNvSpPr>
            <a:spLocks noGrp="1"/>
          </p:cNvSpPr>
          <p:nvPr>
            <p:ph type="sldNum" sz="quarter" idx="12"/>
          </p:nvPr>
        </p:nvSpPr>
        <p:spPr/>
        <p:txBody>
          <a:bodyPr/>
          <a:lstStyle/>
          <a:p>
            <a:fld id="{9A74A80C-5778-49E5-A000-7BF9B366B601}" type="slidenum">
              <a:rPr lang="en-US" smtClean="0"/>
              <a:t>87</a:t>
            </a:fld>
            <a:endParaRPr lang="en-US"/>
          </a:p>
        </p:txBody>
      </p:sp>
    </p:spTree>
    <p:extLst>
      <p:ext uri="{BB962C8B-B14F-4D97-AF65-F5344CB8AC3E}">
        <p14:creationId xmlns:p14="http://schemas.microsoft.com/office/powerpoint/2010/main" val="22485003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88194-F13F-6276-ACCA-2F3AE2D2D76F}"/>
              </a:ext>
            </a:extLst>
          </p:cNvPr>
          <p:cNvSpPr>
            <a:spLocks noGrp="1"/>
          </p:cNvSpPr>
          <p:nvPr>
            <p:ph type="title"/>
          </p:nvPr>
        </p:nvSpPr>
        <p:spPr/>
        <p:txBody>
          <a:bodyPr/>
          <a:lstStyle/>
          <a:p>
            <a:endParaRPr lang="en-US"/>
          </a:p>
        </p:txBody>
      </p:sp>
      <p:sp>
        <p:nvSpPr>
          <p:cNvPr id="5" name="TextBox 4">
            <a:extLst>
              <a:ext uri="{FF2B5EF4-FFF2-40B4-BE49-F238E27FC236}">
                <a16:creationId xmlns:a16="http://schemas.microsoft.com/office/drawing/2014/main" id="{51B82EEE-E534-1FF5-CD2F-A829D75AE6F0}"/>
              </a:ext>
            </a:extLst>
          </p:cNvPr>
          <p:cNvSpPr txBox="1"/>
          <p:nvPr/>
        </p:nvSpPr>
        <p:spPr>
          <a:xfrm>
            <a:off x="3048000" y="1997839"/>
            <a:ext cx="6096000" cy="2862322"/>
          </a:xfrm>
          <a:prstGeom prst="rect">
            <a:avLst/>
          </a:prstGeom>
          <a:noFill/>
        </p:spPr>
        <p:txBody>
          <a:bodyPr wrap="square">
            <a:spAutoFit/>
          </a:bodyPr>
          <a:lstStyle/>
          <a:p>
            <a:pPr algn="l"/>
            <a:r>
              <a:rPr lang="en-US" b="0" i="0" dirty="0">
                <a:solidFill>
                  <a:srgbClr val="000000"/>
                </a:solidFill>
                <a:effectLst/>
                <a:latin typeface="Segoe UI" panose="020B0502040204020203" pitchFamily="34" charset="0"/>
              </a:rPr>
              <a:t>Example</a:t>
            </a:r>
          </a:p>
          <a:p>
            <a:pPr algn="l"/>
            <a:r>
              <a:rPr lang="en-US" b="0" i="0" dirty="0">
                <a:solidFill>
                  <a:srgbClr val="0000CD"/>
                </a:solidFill>
                <a:effectLst/>
                <a:latin typeface="Consolas" panose="020B0609020204030204" pitchFamily="49" charset="0"/>
              </a:rPr>
              <a:t>&lt;</a:t>
            </a:r>
            <a:r>
              <a:rPr lang="en-US" b="0" i="0" dirty="0" err="1">
                <a:solidFill>
                  <a:srgbClr val="A52A2A"/>
                </a:solidFill>
                <a:effectLst/>
                <a:latin typeface="Consolas" panose="020B0609020204030204" pitchFamily="49" charset="0"/>
              </a:rPr>
              <a:t>img</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src</a:t>
            </a:r>
            <a:r>
              <a:rPr lang="en-US" b="0" i="0" dirty="0">
                <a:solidFill>
                  <a:srgbClr val="0000CD"/>
                </a:solidFill>
                <a:effectLst/>
                <a:latin typeface="Consolas" panose="020B0609020204030204" pitchFamily="49" charset="0"/>
              </a:rPr>
              <a:t>="pic_trulli.jpg"</a:t>
            </a:r>
            <a:r>
              <a:rPr lang="en-US" b="0" i="0" dirty="0">
                <a:solidFill>
                  <a:srgbClr val="FF0000"/>
                </a:solidFill>
                <a:effectLst/>
                <a:latin typeface="Consolas" panose="020B0609020204030204" pitchFamily="49" charset="0"/>
              </a:rPr>
              <a:t> alt</a:t>
            </a:r>
            <a:r>
              <a:rPr lang="en-US" b="0" i="0" dirty="0">
                <a:solidFill>
                  <a:srgbClr val="0000CD"/>
                </a:solidFill>
                <a:effectLst/>
                <a:latin typeface="Consolas" panose="020B0609020204030204" pitchFamily="49" charset="0"/>
              </a:rPr>
              <a:t>="Italian </a:t>
            </a:r>
            <a:r>
              <a:rPr lang="en-US" b="0" i="0" dirty="0" err="1">
                <a:solidFill>
                  <a:srgbClr val="0000CD"/>
                </a:solidFill>
                <a:effectLst/>
                <a:latin typeface="Consolas" panose="020B0609020204030204" pitchFamily="49" charset="0"/>
              </a:rPr>
              <a:t>Trulli</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endParaRPr lang="en-US" b="0" i="0" dirty="0">
              <a:solidFill>
                <a:srgbClr val="000000"/>
              </a:solidFill>
              <a:effectLst/>
              <a:latin typeface="Consolas" panose="020B0609020204030204" pitchFamily="49" charset="0"/>
            </a:endParaRPr>
          </a:p>
          <a:p>
            <a:pPr algn="l"/>
            <a:r>
              <a:rPr lang="en-US" b="0" i="0" u="none" strike="noStrike" dirty="0">
                <a:solidFill>
                  <a:srgbClr val="FFFFFF"/>
                </a:solidFill>
                <a:effectLst/>
                <a:latin typeface="Source Sans Pro" panose="020B0503030403020204" pitchFamily="34" charset="0"/>
                <a:hlinkClick r:id="rId2"/>
              </a:rPr>
              <a:t>Try it Yourself »</a:t>
            </a:r>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Segoe UI" panose="020B0502040204020203" pitchFamily="34" charset="0"/>
              </a:rPr>
              <a:t>Example</a:t>
            </a:r>
          </a:p>
          <a:p>
            <a:pPr algn="l"/>
            <a:r>
              <a:rPr lang="en-US" b="0" i="0" dirty="0">
                <a:solidFill>
                  <a:srgbClr val="0000CD"/>
                </a:solidFill>
                <a:effectLst/>
                <a:latin typeface="Consolas" panose="020B0609020204030204" pitchFamily="49" charset="0"/>
              </a:rPr>
              <a:t>&lt;</a:t>
            </a:r>
            <a:r>
              <a:rPr lang="en-US" b="0" i="0" dirty="0" err="1">
                <a:solidFill>
                  <a:srgbClr val="A52A2A"/>
                </a:solidFill>
                <a:effectLst/>
                <a:latin typeface="Consolas" panose="020B0609020204030204" pitchFamily="49" charset="0"/>
              </a:rPr>
              <a:t>img</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src</a:t>
            </a:r>
            <a:r>
              <a:rPr lang="en-US" b="0" i="0" dirty="0">
                <a:solidFill>
                  <a:srgbClr val="0000CD"/>
                </a:solidFill>
                <a:effectLst/>
                <a:latin typeface="Consolas" panose="020B0609020204030204" pitchFamily="49" charset="0"/>
              </a:rPr>
              <a:t>="img_girl.jpg"</a:t>
            </a:r>
            <a:r>
              <a:rPr lang="en-US" b="0" i="0" dirty="0">
                <a:solidFill>
                  <a:srgbClr val="FF0000"/>
                </a:solidFill>
                <a:effectLst/>
                <a:latin typeface="Consolas" panose="020B0609020204030204" pitchFamily="49" charset="0"/>
              </a:rPr>
              <a:t> alt</a:t>
            </a:r>
            <a:r>
              <a:rPr lang="en-US" b="0" i="0" dirty="0">
                <a:solidFill>
                  <a:srgbClr val="0000CD"/>
                </a:solidFill>
                <a:effectLst/>
                <a:latin typeface="Consolas" panose="020B0609020204030204" pitchFamily="49" charset="0"/>
              </a:rPr>
              <a:t>="Girl in a jacket"&gt;</a:t>
            </a:r>
            <a:endParaRPr lang="en-US" b="0" i="0" dirty="0">
              <a:solidFill>
                <a:srgbClr val="000000"/>
              </a:solidFill>
              <a:effectLst/>
              <a:latin typeface="Consolas" panose="020B0609020204030204" pitchFamily="49" charset="0"/>
            </a:endParaRPr>
          </a:p>
          <a:p>
            <a:pPr algn="l"/>
            <a:r>
              <a:rPr lang="en-US" b="0" i="0" u="none" strike="noStrike" dirty="0">
                <a:solidFill>
                  <a:srgbClr val="FFFFFF"/>
                </a:solidFill>
                <a:effectLst/>
                <a:latin typeface="Source Sans Pro" panose="020B0503030403020204" pitchFamily="34" charset="0"/>
                <a:hlinkClick r:id="rId3"/>
              </a:rPr>
              <a:t>Try it Yourself »</a:t>
            </a:r>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Segoe UI" panose="020B0502040204020203" pitchFamily="34" charset="0"/>
              </a:rPr>
              <a:t>Example</a:t>
            </a:r>
          </a:p>
          <a:p>
            <a:pPr algn="l"/>
            <a:r>
              <a:rPr lang="en-US" b="0" i="0" dirty="0">
                <a:solidFill>
                  <a:srgbClr val="0000CD"/>
                </a:solidFill>
                <a:effectLst/>
                <a:latin typeface="Consolas" panose="020B0609020204030204" pitchFamily="49" charset="0"/>
              </a:rPr>
              <a:t>&lt;</a:t>
            </a:r>
            <a:r>
              <a:rPr lang="en-US" b="0" i="0" dirty="0" err="1">
                <a:solidFill>
                  <a:srgbClr val="A52A2A"/>
                </a:solidFill>
                <a:effectLst/>
                <a:latin typeface="Consolas" panose="020B0609020204030204" pitchFamily="49" charset="0"/>
              </a:rPr>
              <a:t>img</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src</a:t>
            </a:r>
            <a:r>
              <a:rPr lang="en-US" b="0" i="0" dirty="0">
                <a:solidFill>
                  <a:srgbClr val="0000CD"/>
                </a:solidFill>
                <a:effectLst/>
                <a:latin typeface="Consolas" panose="020B0609020204030204" pitchFamily="49" charset="0"/>
              </a:rPr>
              <a:t>="img_chania.jpg"</a:t>
            </a:r>
            <a:r>
              <a:rPr lang="en-US" b="0" i="0" dirty="0">
                <a:solidFill>
                  <a:srgbClr val="FF0000"/>
                </a:solidFill>
                <a:effectLst/>
                <a:latin typeface="Consolas" panose="020B0609020204030204" pitchFamily="49" charset="0"/>
              </a:rPr>
              <a:t> alt</a:t>
            </a:r>
            <a:r>
              <a:rPr lang="en-US" b="0" i="0" dirty="0">
                <a:solidFill>
                  <a:srgbClr val="0000CD"/>
                </a:solidFill>
                <a:effectLst/>
                <a:latin typeface="Consolas" panose="020B0609020204030204" pitchFamily="49" charset="0"/>
              </a:rPr>
              <a:t>="Flowers in Chania"&gt;</a:t>
            </a:r>
            <a:endParaRPr lang="en-US" b="0" i="0" dirty="0">
              <a:solidFill>
                <a:srgbClr val="000000"/>
              </a:solidFill>
              <a:effectLst/>
              <a:latin typeface="Consolas" panose="020B0609020204030204" pitchFamily="49" charset="0"/>
            </a:endParaRPr>
          </a:p>
        </p:txBody>
      </p:sp>
      <p:sp>
        <p:nvSpPr>
          <p:cNvPr id="4" name="Footer Placeholder 3">
            <a:extLst>
              <a:ext uri="{FF2B5EF4-FFF2-40B4-BE49-F238E27FC236}">
                <a16:creationId xmlns:a16="http://schemas.microsoft.com/office/drawing/2014/main" id="{7E4E7630-7829-EC9F-384D-46B4793472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0E63E5-5DAB-A4BF-0911-21E187481369}"/>
              </a:ext>
            </a:extLst>
          </p:cNvPr>
          <p:cNvSpPr>
            <a:spLocks noGrp="1"/>
          </p:cNvSpPr>
          <p:nvPr>
            <p:ph type="sldNum" sz="quarter" idx="12"/>
          </p:nvPr>
        </p:nvSpPr>
        <p:spPr/>
        <p:txBody>
          <a:bodyPr/>
          <a:lstStyle/>
          <a:p>
            <a:fld id="{9A74A80C-5778-49E5-A000-7BF9B366B601}" type="slidenum">
              <a:rPr lang="en-US" smtClean="0"/>
              <a:t>88</a:t>
            </a:fld>
            <a:endParaRPr lang="en-US"/>
          </a:p>
        </p:txBody>
      </p:sp>
    </p:spTree>
    <p:extLst>
      <p:ext uri="{BB962C8B-B14F-4D97-AF65-F5344CB8AC3E}">
        <p14:creationId xmlns:p14="http://schemas.microsoft.com/office/powerpoint/2010/main" val="14017673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05324EBD-3CCA-7F8C-94BC-902456E6C648}"/>
              </a:ext>
            </a:extLst>
          </p:cNvPr>
          <p:cNvSpPr>
            <a:spLocks noGrp="1" noChangeArrowheads="1"/>
          </p:cNvSpPr>
          <p:nvPr>
            <p:ph idx="1"/>
          </p:nvPr>
        </p:nvSpPr>
        <p:spPr bwMode="auto">
          <a:xfrm>
            <a:off x="838199" y="424022"/>
            <a:ext cx="10639567" cy="5797699"/>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Images Syntax</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HTML </a:t>
            </a:r>
            <a:r>
              <a:rPr kumimoji="0" lang="en-US" altLang="en-US" sz="2000" b="0" i="0" u="none" strike="noStrike" cap="none" normalizeH="0" baseline="0" dirty="0">
                <a:ln>
                  <a:noFill/>
                </a:ln>
                <a:solidFill>
                  <a:srgbClr val="DC143C"/>
                </a:solidFill>
                <a:effectLst/>
                <a:latin typeface="Consolas" panose="020B0609020204030204" pitchFamily="49" charset="0"/>
              </a:rPr>
              <a:t>&lt;</a:t>
            </a:r>
            <a:r>
              <a:rPr kumimoji="0" lang="en-US" altLang="en-US" sz="2000" b="0" i="0" u="none" strike="noStrike" cap="none" normalizeH="0" baseline="0" dirty="0" err="1">
                <a:ln>
                  <a:noFill/>
                </a:ln>
                <a:solidFill>
                  <a:srgbClr val="DC143C"/>
                </a:solidFill>
                <a:effectLst/>
                <a:latin typeface="Consolas" panose="020B0609020204030204" pitchFamily="49" charset="0"/>
              </a:rPr>
              <a:t>img</a:t>
            </a:r>
            <a:r>
              <a:rPr kumimoji="0" lang="en-US" altLang="en-US" sz="2000" b="0" i="0" u="none" strike="noStrike" cap="none" normalizeH="0" baseline="0" dirty="0">
                <a:ln>
                  <a:noFill/>
                </a:ln>
                <a:solidFill>
                  <a:srgbClr val="DC143C"/>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Verdana" panose="020B0604030504040204" pitchFamily="34" charset="0"/>
              </a:rPr>
              <a:t> tag is used to embed an image in a web page.</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Images are not technically inserted into a web page; images are linked to web pages. The </a:t>
            </a:r>
            <a:r>
              <a:rPr kumimoji="0" lang="en-US" altLang="en-US" sz="2000" b="0" i="0" u="none" strike="noStrike" cap="none" normalizeH="0" baseline="0" dirty="0">
                <a:ln>
                  <a:noFill/>
                </a:ln>
                <a:solidFill>
                  <a:srgbClr val="DC143C"/>
                </a:solidFill>
                <a:effectLst/>
                <a:latin typeface="Consolas" panose="020B0609020204030204" pitchFamily="49" charset="0"/>
              </a:rPr>
              <a:t>&lt;</a:t>
            </a:r>
            <a:r>
              <a:rPr kumimoji="0" lang="en-US" altLang="en-US" sz="2000" b="0" i="0" u="none" strike="noStrike" cap="none" normalizeH="0" baseline="0" dirty="0" err="1">
                <a:ln>
                  <a:noFill/>
                </a:ln>
                <a:solidFill>
                  <a:srgbClr val="DC143C"/>
                </a:solidFill>
                <a:effectLst/>
                <a:latin typeface="Consolas" panose="020B0609020204030204" pitchFamily="49" charset="0"/>
              </a:rPr>
              <a:t>img</a:t>
            </a:r>
            <a:r>
              <a:rPr kumimoji="0" lang="en-US" altLang="en-US" sz="2000" b="0" i="0" u="none" strike="noStrike" cap="none" normalizeH="0" baseline="0" dirty="0">
                <a:ln>
                  <a:noFill/>
                </a:ln>
                <a:solidFill>
                  <a:srgbClr val="DC143C"/>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Verdana" panose="020B0604030504040204" pitchFamily="34" charset="0"/>
              </a:rPr>
              <a:t> tag creates a holding space for the referenced image.</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a:t>
            </a:r>
            <a:r>
              <a:rPr kumimoji="0" lang="en-US" altLang="en-US" sz="2000" b="0" i="0" u="none" strike="noStrike" cap="none" normalizeH="0" baseline="0" dirty="0">
                <a:ln>
                  <a:noFill/>
                </a:ln>
                <a:solidFill>
                  <a:srgbClr val="DC143C"/>
                </a:solidFill>
                <a:effectLst/>
                <a:latin typeface="Consolas" panose="020B0609020204030204" pitchFamily="49" charset="0"/>
              </a:rPr>
              <a:t>&lt;</a:t>
            </a:r>
            <a:r>
              <a:rPr kumimoji="0" lang="en-US" altLang="en-US" sz="2000" b="0" i="0" u="none" strike="noStrike" cap="none" normalizeH="0" baseline="0" dirty="0" err="1">
                <a:ln>
                  <a:noFill/>
                </a:ln>
                <a:solidFill>
                  <a:srgbClr val="DC143C"/>
                </a:solidFill>
                <a:effectLst/>
                <a:latin typeface="Consolas" panose="020B0609020204030204" pitchFamily="49" charset="0"/>
              </a:rPr>
              <a:t>img</a:t>
            </a:r>
            <a:r>
              <a:rPr kumimoji="0" lang="en-US" altLang="en-US" sz="2000" b="0" i="0" u="none" strike="noStrike" cap="none" normalizeH="0" baseline="0" dirty="0">
                <a:ln>
                  <a:noFill/>
                </a:ln>
                <a:solidFill>
                  <a:srgbClr val="DC143C"/>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Verdana" panose="020B0604030504040204" pitchFamily="34" charset="0"/>
              </a:rPr>
              <a:t> tag is empty, it contains attributes only, and does not have a closing tag.</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a:t>
            </a:r>
            <a:r>
              <a:rPr kumimoji="0" lang="en-US" altLang="en-US" sz="2000" b="0" i="0" u="none" strike="noStrike" cap="none" normalizeH="0" baseline="0" dirty="0">
                <a:ln>
                  <a:noFill/>
                </a:ln>
                <a:solidFill>
                  <a:srgbClr val="DC143C"/>
                </a:solidFill>
                <a:effectLst/>
                <a:latin typeface="Consolas" panose="020B0609020204030204" pitchFamily="49" charset="0"/>
              </a:rPr>
              <a:t>&lt;</a:t>
            </a:r>
            <a:r>
              <a:rPr kumimoji="0" lang="en-US" altLang="en-US" sz="2000" b="0" i="0" u="none" strike="noStrike" cap="none" normalizeH="0" baseline="0" dirty="0" err="1">
                <a:ln>
                  <a:noFill/>
                </a:ln>
                <a:solidFill>
                  <a:srgbClr val="DC143C"/>
                </a:solidFill>
                <a:effectLst/>
                <a:latin typeface="Consolas" panose="020B0609020204030204" pitchFamily="49" charset="0"/>
              </a:rPr>
              <a:t>img</a:t>
            </a:r>
            <a:r>
              <a:rPr kumimoji="0" lang="en-US" altLang="en-US" sz="2000" b="0" i="0" u="none" strike="noStrike" cap="none" normalizeH="0" baseline="0" dirty="0">
                <a:ln>
                  <a:noFill/>
                </a:ln>
                <a:solidFill>
                  <a:srgbClr val="DC143C"/>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Verdana" panose="020B0604030504040204" pitchFamily="34" charset="0"/>
              </a:rPr>
              <a:t> tag has two required attributes:</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err="1">
                <a:ln>
                  <a:noFill/>
                </a:ln>
                <a:solidFill>
                  <a:srgbClr val="000000"/>
                </a:solidFill>
                <a:effectLst/>
                <a:latin typeface="Verdana" panose="020B0604030504040204" pitchFamily="34" charset="0"/>
              </a:rPr>
              <a:t>src</a:t>
            </a:r>
            <a:r>
              <a:rPr kumimoji="0" lang="en-US" altLang="en-US" sz="2000" b="0" i="0" u="none" strike="noStrike" cap="none" normalizeH="0" baseline="0" dirty="0">
                <a:ln>
                  <a:noFill/>
                </a:ln>
                <a:solidFill>
                  <a:srgbClr val="000000"/>
                </a:solidFill>
                <a:effectLst/>
                <a:latin typeface="Verdana" panose="020B0604030504040204" pitchFamily="34" charset="0"/>
              </a:rPr>
              <a:t> - Specifies the path to the image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000000"/>
                </a:solidFill>
                <a:effectLst/>
                <a:latin typeface="Verdana" panose="020B0604030504040204" pitchFamily="34" charset="0"/>
              </a:rPr>
              <a:t>alt - Specifies an alternate text for the image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Syntax</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err="1">
                <a:ln>
                  <a:noFill/>
                </a:ln>
                <a:solidFill>
                  <a:srgbClr val="A52A2A"/>
                </a:solidFill>
                <a:effectLst/>
                <a:latin typeface="Consolas" panose="020B0609020204030204" pitchFamily="49" charset="0"/>
              </a:rPr>
              <a:t>img</a:t>
            </a:r>
            <a:r>
              <a:rPr kumimoji="0" lang="en-US" altLang="en-US" sz="2000" b="0" i="0" u="none" strike="noStrike" cap="none" normalizeH="0" baseline="0" dirty="0">
                <a:ln>
                  <a:noFill/>
                </a:ln>
                <a:solidFill>
                  <a:srgbClr val="FF0000"/>
                </a:solidFill>
                <a:effectLst/>
                <a:latin typeface="Consolas" panose="020B0609020204030204" pitchFamily="49" charset="0"/>
              </a:rPr>
              <a:t> </a:t>
            </a:r>
            <a:r>
              <a:rPr kumimoji="0" lang="en-US" altLang="en-US" sz="2000" b="0" i="0" u="none" strike="noStrike" cap="none" normalizeH="0" baseline="0" dirty="0" err="1">
                <a:ln>
                  <a:noFill/>
                </a:ln>
                <a:solidFill>
                  <a:srgbClr val="FF0000"/>
                </a:solidFill>
                <a:effectLst/>
                <a:latin typeface="Consolas" panose="020B0609020204030204" pitchFamily="49" charset="0"/>
              </a:rPr>
              <a:t>src</a:t>
            </a:r>
            <a:r>
              <a:rPr kumimoji="0" lang="en-US" altLang="en-US" sz="2000" b="0" i="0" u="none" strike="noStrike" cap="none" normalizeH="0" baseline="0" dirty="0">
                <a:ln>
                  <a:noFill/>
                </a:ln>
                <a:solidFill>
                  <a:srgbClr val="0000CD"/>
                </a:solidFill>
                <a:effectLst/>
                <a:latin typeface="Consolas" panose="020B0609020204030204" pitchFamily="49" charset="0"/>
              </a:rPr>
              <a:t>="</a:t>
            </a:r>
            <a:r>
              <a:rPr kumimoji="0" lang="en-US" altLang="en-US" sz="2000" b="0" i="1" u="none" strike="noStrike" cap="none" normalizeH="0" baseline="0" dirty="0" err="1">
                <a:ln>
                  <a:noFill/>
                </a:ln>
                <a:solidFill>
                  <a:srgbClr val="0000CD"/>
                </a:solidFill>
                <a:effectLst/>
                <a:latin typeface="Consolas" panose="020B0609020204030204" pitchFamily="49" charset="0"/>
              </a:rPr>
              <a:t>url</a:t>
            </a:r>
            <a:r>
              <a:rPr kumimoji="0" lang="en-US" altLang="en-US" sz="2000" b="0" i="0" u="none" strike="noStrike" cap="none" normalizeH="0" baseline="0" dirty="0">
                <a:ln>
                  <a:noFill/>
                </a:ln>
                <a:solidFill>
                  <a:srgbClr val="0000CD"/>
                </a:solidFill>
                <a:effectLst/>
                <a:latin typeface="Consolas" panose="020B0609020204030204" pitchFamily="49" charset="0"/>
              </a:rPr>
              <a:t>"</a:t>
            </a:r>
            <a:r>
              <a:rPr kumimoji="0" lang="en-US" altLang="en-US" sz="2000" b="0" i="0" u="none" strike="noStrike" cap="none" normalizeH="0" baseline="0" dirty="0">
                <a:ln>
                  <a:noFill/>
                </a:ln>
                <a:solidFill>
                  <a:srgbClr val="FF0000"/>
                </a:solidFill>
                <a:effectLst/>
                <a:latin typeface="Consolas" panose="020B0609020204030204" pitchFamily="49" charset="0"/>
              </a:rPr>
              <a:t> alt</a:t>
            </a:r>
            <a:r>
              <a:rPr kumimoji="0" lang="en-US" altLang="en-US" sz="2000" b="0" i="0" u="none" strike="noStrike" cap="none" normalizeH="0" baseline="0" dirty="0">
                <a:ln>
                  <a:noFill/>
                </a:ln>
                <a:solidFill>
                  <a:srgbClr val="0000CD"/>
                </a:solidFill>
                <a:effectLst/>
                <a:latin typeface="Consolas" panose="020B0609020204030204" pitchFamily="49" charset="0"/>
              </a:rPr>
              <a:t>="</a:t>
            </a:r>
            <a:r>
              <a:rPr kumimoji="0" lang="en-US" altLang="en-US" sz="2000" b="0" i="1" u="none" strike="noStrike" cap="none" normalizeH="0" baseline="0" dirty="0" err="1">
                <a:ln>
                  <a:noFill/>
                </a:ln>
                <a:solidFill>
                  <a:srgbClr val="0000CD"/>
                </a:solidFill>
                <a:effectLst/>
                <a:latin typeface="Consolas" panose="020B0609020204030204" pitchFamily="49" charset="0"/>
              </a:rPr>
              <a:t>alternatetext</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3600" b="0" i="0" u="none" strike="noStrike" cap="none" normalizeH="0" baseline="0" dirty="0">
                <a:ln>
                  <a:noFill/>
                </a:ln>
                <a:solidFill>
                  <a:schemeClr val="tx1"/>
                </a:solidFill>
                <a:effectLst/>
                <a:latin typeface="Arial" panose="020B0604020202020204" pitchFamily="34" charset="0"/>
              </a:rPr>
            </a:b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F7026053-D221-CE1E-636D-CAC41BCE6B6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C65547-C738-5725-0F78-97BD72B04D09}"/>
              </a:ext>
            </a:extLst>
          </p:cNvPr>
          <p:cNvSpPr>
            <a:spLocks noGrp="1"/>
          </p:cNvSpPr>
          <p:nvPr>
            <p:ph type="sldNum" sz="quarter" idx="12"/>
          </p:nvPr>
        </p:nvSpPr>
        <p:spPr/>
        <p:txBody>
          <a:bodyPr/>
          <a:lstStyle/>
          <a:p>
            <a:fld id="{9A74A80C-5778-49E5-A000-7BF9B366B601}" type="slidenum">
              <a:rPr lang="en-US" smtClean="0"/>
              <a:t>89</a:t>
            </a:fld>
            <a:endParaRPr lang="en-US"/>
          </a:p>
        </p:txBody>
      </p:sp>
    </p:spTree>
    <p:extLst>
      <p:ext uri="{BB962C8B-B14F-4D97-AF65-F5344CB8AC3E}">
        <p14:creationId xmlns:p14="http://schemas.microsoft.com/office/powerpoint/2010/main" val="163953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2E4B6-DFF6-80C9-70D2-83D76299E40F}"/>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167C9FCD-43D8-D4BA-F7EB-1065E5BCB585}"/>
              </a:ext>
            </a:extLst>
          </p:cNvPr>
          <p:cNvSpPr>
            <a:spLocks noGrp="1" noChangeArrowheads="1"/>
          </p:cNvSpPr>
          <p:nvPr>
            <p:ph idx="1"/>
          </p:nvPr>
        </p:nvSpPr>
        <p:spPr bwMode="auto">
          <a:xfrm>
            <a:off x="495300" y="1575906"/>
            <a:ext cx="11201400" cy="4012595"/>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Links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Verdana" panose="020B0604030504040204" pitchFamily="34" charset="0"/>
              </a:rPr>
              <a:t>HTML links are defined with the </a:t>
            </a:r>
            <a:r>
              <a:rPr kumimoji="0" lang="en-US" altLang="en-US" sz="3200" b="0" i="0" u="none" strike="noStrike" cap="none" normalizeH="0" baseline="0" dirty="0">
                <a:ln>
                  <a:noFill/>
                </a:ln>
                <a:solidFill>
                  <a:srgbClr val="DC143C"/>
                </a:solidFill>
                <a:effectLst/>
                <a:latin typeface="Consolas" panose="020B0609020204030204" pitchFamily="49" charset="0"/>
              </a:rPr>
              <a:t>&lt;a&gt;</a:t>
            </a:r>
            <a:r>
              <a:rPr kumimoji="0" lang="en-US" altLang="en-US" sz="3200" b="0" i="0" u="none" strike="noStrike" cap="none" normalizeH="0" baseline="0" dirty="0">
                <a:ln>
                  <a:noFill/>
                </a:ln>
                <a:solidFill>
                  <a:srgbClr val="000000"/>
                </a:solidFill>
                <a:effectLst/>
                <a:latin typeface="Verdana" panose="020B0604030504040204" pitchFamily="34" charset="0"/>
              </a:rPr>
              <a:t> tag:</a:t>
            </a:r>
            <a:endParaRPr kumimoji="0" lang="en-US" altLang="en-US" sz="3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CD"/>
                </a:solidFill>
                <a:effectLst/>
                <a:latin typeface="Consolas" panose="020B0609020204030204" pitchFamily="49" charset="0"/>
              </a:rPr>
              <a:t>&lt;</a:t>
            </a:r>
            <a:r>
              <a:rPr kumimoji="0" lang="en-US" altLang="en-US" sz="3200" b="0" i="0" u="none" strike="noStrike" cap="none" normalizeH="0" baseline="0" dirty="0">
                <a:ln>
                  <a:noFill/>
                </a:ln>
                <a:solidFill>
                  <a:srgbClr val="A52A2A"/>
                </a:solidFill>
                <a:effectLst/>
                <a:latin typeface="Consolas" panose="020B0609020204030204" pitchFamily="49" charset="0"/>
              </a:rPr>
              <a:t>a</a:t>
            </a:r>
            <a:r>
              <a:rPr kumimoji="0" lang="en-US" altLang="en-US" sz="3200" b="0" i="0" u="none" strike="noStrike" cap="none" normalizeH="0" baseline="0" dirty="0">
                <a:ln>
                  <a:noFill/>
                </a:ln>
                <a:solidFill>
                  <a:srgbClr val="FF0000"/>
                </a:solidFill>
                <a:effectLst/>
                <a:latin typeface="Consolas" panose="020B0609020204030204" pitchFamily="49" charset="0"/>
              </a:rPr>
              <a:t> </a:t>
            </a:r>
            <a:r>
              <a:rPr kumimoji="0" lang="en-US" altLang="en-US" sz="3200" b="0" i="0" u="none" strike="noStrike" cap="none" normalizeH="0" baseline="0" dirty="0" err="1">
                <a:ln>
                  <a:noFill/>
                </a:ln>
                <a:solidFill>
                  <a:srgbClr val="FF0000"/>
                </a:solidFill>
                <a:effectLst/>
                <a:latin typeface="Consolas" panose="020B0609020204030204" pitchFamily="49" charset="0"/>
              </a:rPr>
              <a:t>href</a:t>
            </a:r>
            <a:r>
              <a:rPr kumimoji="0" lang="en-US" altLang="en-US" sz="3200" b="0" i="0" u="none" strike="noStrike" cap="none" normalizeH="0" baseline="0" dirty="0">
                <a:ln>
                  <a:noFill/>
                </a:ln>
                <a:solidFill>
                  <a:srgbClr val="0000CD"/>
                </a:solidFill>
                <a:effectLst/>
                <a:latin typeface="Consolas" panose="020B0609020204030204" pitchFamily="49" charset="0"/>
              </a:rPr>
              <a:t>="https://www.w3schools.com"&gt;</a:t>
            </a:r>
            <a:r>
              <a:rPr kumimoji="0" lang="en-US" altLang="en-US" sz="3200" b="0" i="0" u="none" strike="noStrike" cap="none" normalizeH="0" baseline="0" dirty="0">
                <a:ln>
                  <a:noFill/>
                </a:ln>
                <a:solidFill>
                  <a:srgbClr val="000000"/>
                </a:solidFill>
                <a:effectLst/>
                <a:latin typeface="Consolas" panose="020B0609020204030204" pitchFamily="49" charset="0"/>
              </a:rPr>
              <a:t>This is a link</a:t>
            </a:r>
            <a:r>
              <a:rPr kumimoji="0" lang="en-US" altLang="en-US" sz="3200" b="0" i="0" u="none" strike="noStrike" cap="none" normalizeH="0" baseline="0" dirty="0">
                <a:ln>
                  <a:noFill/>
                </a:ln>
                <a:solidFill>
                  <a:srgbClr val="0000CD"/>
                </a:solidFill>
                <a:effectLst/>
                <a:latin typeface="Consolas" panose="020B0609020204030204" pitchFamily="49" charset="0"/>
              </a:rPr>
              <a:t>&lt;</a:t>
            </a:r>
            <a:r>
              <a:rPr kumimoji="0" lang="en-US" altLang="en-US" sz="3200" b="0" i="0" u="none" strike="noStrike" cap="none" normalizeH="0" baseline="0" dirty="0">
                <a:ln>
                  <a:noFill/>
                </a:ln>
                <a:solidFill>
                  <a:srgbClr val="A52A2A"/>
                </a:solidFill>
                <a:effectLst/>
                <a:latin typeface="Consolas" panose="020B0609020204030204" pitchFamily="49" charset="0"/>
              </a:rPr>
              <a:t>/a</a:t>
            </a:r>
            <a:r>
              <a:rPr kumimoji="0" lang="en-US" altLang="en-US" sz="3200" b="0" i="0" u="none" strike="noStrike" cap="none" normalizeH="0" baseline="0" dirty="0">
                <a:ln>
                  <a:noFill/>
                </a:ln>
                <a:solidFill>
                  <a:srgbClr val="0000CD"/>
                </a:solidFill>
                <a:effectLst/>
                <a:latin typeface="Consolas" panose="020B0609020204030204" pitchFamily="49" charset="0"/>
              </a:rPr>
              <a:t>&gt;</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768F3648-30A9-BA21-F4BD-5882900312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A4EF981-220F-5F4F-DCCF-9F886A62A172}"/>
              </a:ext>
            </a:extLst>
          </p:cNvPr>
          <p:cNvSpPr>
            <a:spLocks noGrp="1"/>
          </p:cNvSpPr>
          <p:nvPr>
            <p:ph type="sldNum" sz="quarter" idx="12"/>
          </p:nvPr>
        </p:nvSpPr>
        <p:spPr/>
        <p:txBody>
          <a:bodyPr/>
          <a:lstStyle/>
          <a:p>
            <a:fld id="{9A74A80C-5778-49E5-A000-7BF9B366B601}" type="slidenum">
              <a:rPr lang="en-US" smtClean="0"/>
              <a:t>9</a:t>
            </a:fld>
            <a:endParaRPr lang="en-US"/>
          </a:p>
        </p:txBody>
      </p:sp>
    </p:spTree>
    <p:extLst>
      <p:ext uri="{BB962C8B-B14F-4D97-AF65-F5344CB8AC3E}">
        <p14:creationId xmlns:p14="http://schemas.microsoft.com/office/powerpoint/2010/main" val="340808339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5E7CE-A798-A769-103F-3AFC85908811}"/>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C178024C-3F38-F300-EC8E-051D063F4D95}"/>
              </a:ext>
            </a:extLst>
          </p:cNvPr>
          <p:cNvSpPr>
            <a:spLocks noGrp="1" noChangeArrowheads="1"/>
          </p:cNvSpPr>
          <p:nvPr>
            <p:ph idx="1"/>
          </p:nvPr>
        </p:nvSpPr>
        <p:spPr bwMode="auto">
          <a:xfrm>
            <a:off x="838200" y="1209569"/>
            <a:ext cx="10148248" cy="5520700"/>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The alt Attribute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required </a:t>
            </a:r>
            <a:r>
              <a:rPr kumimoji="0" lang="en-US" altLang="en-US" sz="2000" b="0" i="0" u="none" strike="noStrike" cap="none" normalizeH="0" baseline="0" dirty="0">
                <a:ln>
                  <a:noFill/>
                </a:ln>
                <a:solidFill>
                  <a:srgbClr val="DC143C"/>
                </a:solidFill>
                <a:effectLst/>
                <a:latin typeface="Consolas" panose="020B0609020204030204" pitchFamily="49" charset="0"/>
              </a:rPr>
              <a:t>alt</a:t>
            </a:r>
            <a:r>
              <a:rPr kumimoji="0" lang="en-US" altLang="en-US" sz="2000" b="0" i="0" u="none" strike="noStrike" cap="none" normalizeH="0" baseline="0" dirty="0">
                <a:ln>
                  <a:noFill/>
                </a:ln>
                <a:solidFill>
                  <a:srgbClr val="000000"/>
                </a:solidFill>
                <a:effectLst/>
                <a:latin typeface="Verdana" panose="020B0604030504040204" pitchFamily="34" charset="0"/>
              </a:rPr>
              <a:t> attribute provides an alternate text for an image, if the user for some reason cannot view it (because of slow connection, an error in the </a:t>
            </a:r>
            <a:r>
              <a:rPr kumimoji="0" lang="en-US" altLang="en-US" sz="2000" b="0" i="0" u="none" strike="noStrike" cap="none" normalizeH="0" baseline="0" dirty="0" err="1">
                <a:ln>
                  <a:noFill/>
                </a:ln>
                <a:solidFill>
                  <a:srgbClr val="000000"/>
                </a:solidFill>
                <a:effectLst/>
                <a:latin typeface="Verdana" panose="020B0604030504040204" pitchFamily="34" charset="0"/>
              </a:rPr>
              <a:t>src</a:t>
            </a:r>
            <a:r>
              <a:rPr kumimoji="0" lang="en-US" altLang="en-US" sz="2000" b="0" i="0" u="none" strike="noStrike" cap="none" normalizeH="0" baseline="0" dirty="0">
                <a:ln>
                  <a:noFill/>
                </a:ln>
                <a:solidFill>
                  <a:srgbClr val="000000"/>
                </a:solidFill>
                <a:effectLst/>
                <a:latin typeface="Verdana" panose="020B0604030504040204" pitchFamily="34" charset="0"/>
              </a:rPr>
              <a:t> attribute, or if the user uses a screen reader).</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value of the </a:t>
            </a:r>
            <a:r>
              <a:rPr kumimoji="0" lang="en-US" altLang="en-US" sz="2000" b="0" i="0" u="none" strike="noStrike" cap="none" normalizeH="0" baseline="0" dirty="0">
                <a:ln>
                  <a:noFill/>
                </a:ln>
                <a:solidFill>
                  <a:srgbClr val="DC143C"/>
                </a:solidFill>
                <a:effectLst/>
                <a:latin typeface="Consolas" panose="020B0609020204030204" pitchFamily="49" charset="0"/>
              </a:rPr>
              <a:t>alt</a:t>
            </a:r>
            <a:r>
              <a:rPr kumimoji="0" lang="en-US" altLang="en-US" sz="2000" b="0" i="0" u="none" strike="noStrike" cap="none" normalizeH="0" baseline="0" dirty="0">
                <a:ln>
                  <a:noFill/>
                </a:ln>
                <a:solidFill>
                  <a:srgbClr val="000000"/>
                </a:solidFill>
                <a:effectLst/>
                <a:latin typeface="Verdana" panose="020B0604030504040204" pitchFamily="34" charset="0"/>
              </a:rPr>
              <a:t> attribute should describe the image:</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err="1">
                <a:ln>
                  <a:noFill/>
                </a:ln>
                <a:solidFill>
                  <a:srgbClr val="A52A2A"/>
                </a:solidFill>
                <a:effectLst/>
                <a:latin typeface="Consolas" panose="020B0609020204030204" pitchFamily="49" charset="0"/>
              </a:rPr>
              <a:t>img</a:t>
            </a:r>
            <a:r>
              <a:rPr kumimoji="0" lang="en-US" altLang="en-US" sz="2000" b="0" i="0" u="none" strike="noStrike" cap="none" normalizeH="0" baseline="0" dirty="0">
                <a:ln>
                  <a:noFill/>
                </a:ln>
                <a:solidFill>
                  <a:srgbClr val="FF0000"/>
                </a:solidFill>
                <a:effectLst/>
                <a:latin typeface="Consolas" panose="020B0609020204030204" pitchFamily="49" charset="0"/>
              </a:rPr>
              <a:t> </a:t>
            </a:r>
            <a:r>
              <a:rPr kumimoji="0" lang="en-US" altLang="en-US" sz="2000" b="0" i="0" u="none" strike="noStrike" cap="none" normalizeH="0" baseline="0" dirty="0" err="1">
                <a:ln>
                  <a:noFill/>
                </a:ln>
                <a:solidFill>
                  <a:srgbClr val="FF0000"/>
                </a:solidFill>
                <a:effectLst/>
                <a:latin typeface="Consolas" panose="020B0609020204030204" pitchFamily="49" charset="0"/>
              </a:rPr>
              <a:t>src</a:t>
            </a:r>
            <a:r>
              <a:rPr kumimoji="0" lang="en-US" altLang="en-US" sz="2000" b="0" i="0" u="none" strike="noStrike" cap="none" normalizeH="0" baseline="0" dirty="0">
                <a:ln>
                  <a:noFill/>
                </a:ln>
                <a:solidFill>
                  <a:srgbClr val="0000CD"/>
                </a:solidFill>
                <a:effectLst/>
                <a:latin typeface="Consolas" panose="020B0609020204030204" pitchFamily="49" charset="0"/>
              </a:rPr>
              <a:t>="img_chania.jpg"</a:t>
            </a:r>
            <a:r>
              <a:rPr kumimoji="0" lang="en-US" altLang="en-US" sz="2000" b="0" i="0" u="none" strike="noStrike" cap="none" normalizeH="0" baseline="0" dirty="0">
                <a:ln>
                  <a:noFill/>
                </a:ln>
                <a:solidFill>
                  <a:srgbClr val="FF0000"/>
                </a:solidFill>
                <a:effectLst/>
                <a:latin typeface="Consolas" panose="020B0609020204030204" pitchFamily="49" charset="0"/>
              </a:rPr>
              <a:t> alt</a:t>
            </a:r>
            <a:r>
              <a:rPr kumimoji="0" lang="en-US" altLang="en-US" sz="2000" b="0" i="0" u="none" strike="noStrike" cap="none" normalizeH="0" baseline="0" dirty="0">
                <a:ln>
                  <a:noFill/>
                </a:ln>
                <a:solidFill>
                  <a:srgbClr val="0000CD"/>
                </a:solidFill>
                <a:effectLst/>
                <a:latin typeface="Consolas" panose="020B0609020204030204" pitchFamily="49" charset="0"/>
              </a:rPr>
              <a:t>="Flowers in Chania"&gt;</a:t>
            </a:r>
            <a:endParaRPr kumimoji="0" lang="en-US" altLang="en-US" sz="2400" b="0" i="0" u="none" strike="noStrike" cap="none" normalizeH="0" baseline="0" dirty="0">
              <a:ln>
                <a:noFill/>
              </a:ln>
              <a:solidFill>
                <a:srgbClr val="FFFFFF"/>
              </a:solidFill>
              <a:effectLst/>
              <a:latin typeface="Source Sans Pro" panose="020B0503030403020204" pitchFamily="34" charset="0"/>
              <a:hlinkClick r:id="rId2"/>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FFFFFF"/>
                </a:solidFill>
                <a:effectLst/>
                <a:latin typeface="Source Sans Pro" panose="020B0503030403020204" pitchFamily="34" charset="0"/>
                <a:hlinkClick r:id="rId2"/>
              </a:rPr>
              <a:t>Try it Yourself »</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If a browser cannot find an image, it will display the value of the </a:t>
            </a:r>
            <a:r>
              <a:rPr kumimoji="0" lang="en-US" altLang="en-US" sz="2000" b="0" i="0" u="none" strike="noStrike" cap="none" normalizeH="0" baseline="0" dirty="0">
                <a:ln>
                  <a:noFill/>
                </a:ln>
                <a:solidFill>
                  <a:srgbClr val="DC143C"/>
                </a:solidFill>
                <a:effectLst/>
                <a:latin typeface="Consolas" panose="020B0609020204030204" pitchFamily="49" charset="0"/>
              </a:rPr>
              <a:t>alt</a:t>
            </a:r>
            <a:r>
              <a:rPr kumimoji="0" lang="en-US" altLang="en-US" sz="2000" b="0" i="0" u="none" strike="noStrike" cap="none" normalizeH="0" baseline="0" dirty="0">
                <a:ln>
                  <a:noFill/>
                </a:ln>
                <a:solidFill>
                  <a:srgbClr val="000000"/>
                </a:solidFill>
                <a:effectLst/>
                <a:latin typeface="Verdana" panose="020B0604030504040204" pitchFamily="34" charset="0"/>
              </a:rPr>
              <a:t> attribute:</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err="1">
                <a:ln>
                  <a:noFill/>
                </a:ln>
                <a:solidFill>
                  <a:srgbClr val="A52A2A"/>
                </a:solidFill>
                <a:effectLst/>
                <a:latin typeface="Consolas" panose="020B0609020204030204" pitchFamily="49" charset="0"/>
              </a:rPr>
              <a:t>img</a:t>
            </a:r>
            <a:r>
              <a:rPr kumimoji="0" lang="en-US" altLang="en-US" sz="2000" b="0" i="0" u="none" strike="noStrike" cap="none" normalizeH="0" baseline="0" dirty="0">
                <a:ln>
                  <a:noFill/>
                </a:ln>
                <a:solidFill>
                  <a:srgbClr val="FF0000"/>
                </a:solidFill>
                <a:effectLst/>
                <a:latin typeface="Consolas" panose="020B0609020204030204" pitchFamily="49" charset="0"/>
              </a:rPr>
              <a:t> </a:t>
            </a:r>
            <a:r>
              <a:rPr kumimoji="0" lang="en-US" altLang="en-US" sz="2000" b="0" i="0" u="none" strike="noStrike" cap="none" normalizeH="0" baseline="0" dirty="0" err="1">
                <a:ln>
                  <a:noFill/>
                </a:ln>
                <a:solidFill>
                  <a:srgbClr val="FF0000"/>
                </a:solidFill>
                <a:effectLst/>
                <a:latin typeface="Consolas" panose="020B0609020204030204" pitchFamily="49" charset="0"/>
              </a:rPr>
              <a:t>src</a:t>
            </a:r>
            <a:r>
              <a:rPr kumimoji="0" lang="en-US" altLang="en-US" sz="2000" b="0" i="0" u="none" strike="noStrike" cap="none" normalizeH="0" baseline="0" dirty="0">
                <a:ln>
                  <a:noFill/>
                </a:ln>
                <a:solidFill>
                  <a:srgbClr val="0000CD"/>
                </a:solidFill>
                <a:effectLst/>
                <a:latin typeface="Consolas" panose="020B0609020204030204" pitchFamily="49" charset="0"/>
              </a:rPr>
              <a:t>="wrongname.gif"</a:t>
            </a:r>
            <a:r>
              <a:rPr kumimoji="0" lang="en-US" altLang="en-US" sz="2000" b="0" i="0" u="none" strike="noStrike" cap="none" normalizeH="0" baseline="0" dirty="0">
                <a:ln>
                  <a:noFill/>
                </a:ln>
                <a:solidFill>
                  <a:srgbClr val="FF0000"/>
                </a:solidFill>
                <a:effectLst/>
                <a:latin typeface="Consolas" panose="020B0609020204030204" pitchFamily="49" charset="0"/>
              </a:rPr>
              <a:t> alt</a:t>
            </a:r>
            <a:r>
              <a:rPr kumimoji="0" lang="en-US" altLang="en-US" sz="2000" b="0" i="0" u="none" strike="noStrike" cap="none" normalizeH="0" baseline="0" dirty="0">
                <a:ln>
                  <a:noFill/>
                </a:ln>
                <a:solidFill>
                  <a:srgbClr val="0000CD"/>
                </a:solidFill>
                <a:effectLst/>
                <a:latin typeface="Consolas" panose="020B0609020204030204" pitchFamily="49" charset="0"/>
              </a:rPr>
              <a:t>="Flowers in Chania"&gt;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E621C0B8-2848-642C-F925-72D2EAFF4CE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6C077C-8245-8BE7-F3CD-BF658E8307CE}"/>
              </a:ext>
            </a:extLst>
          </p:cNvPr>
          <p:cNvSpPr>
            <a:spLocks noGrp="1"/>
          </p:cNvSpPr>
          <p:nvPr>
            <p:ph type="sldNum" sz="quarter" idx="12"/>
          </p:nvPr>
        </p:nvSpPr>
        <p:spPr/>
        <p:txBody>
          <a:bodyPr/>
          <a:lstStyle/>
          <a:p>
            <a:fld id="{9A74A80C-5778-49E5-A000-7BF9B366B601}" type="slidenum">
              <a:rPr lang="en-US" smtClean="0"/>
              <a:t>90</a:t>
            </a:fld>
            <a:endParaRPr lang="en-US"/>
          </a:p>
        </p:txBody>
      </p:sp>
    </p:spTree>
    <p:extLst>
      <p:ext uri="{BB962C8B-B14F-4D97-AF65-F5344CB8AC3E}">
        <p14:creationId xmlns:p14="http://schemas.microsoft.com/office/powerpoint/2010/main" val="34618427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9D8CF419-F6E0-2ED3-BFCD-45B62061210C}"/>
              </a:ext>
            </a:extLst>
          </p:cNvPr>
          <p:cNvSpPr>
            <a:spLocks noGrp="1" noChangeArrowheads="1"/>
          </p:cNvSpPr>
          <p:nvPr>
            <p:ph idx="1"/>
          </p:nvPr>
        </p:nvSpPr>
        <p:spPr bwMode="auto">
          <a:xfrm>
            <a:off x="838200" y="884725"/>
            <a:ext cx="7978254" cy="58701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10791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Image Size - Width and Height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You can use the </a:t>
            </a:r>
            <a:r>
              <a:rPr kumimoji="0" lang="en-US" altLang="en-US" sz="1800" b="0" i="0" u="none" strike="noStrike" cap="none" normalizeH="0" baseline="0" dirty="0">
                <a:ln>
                  <a:noFill/>
                </a:ln>
                <a:solidFill>
                  <a:srgbClr val="DC143C"/>
                </a:solidFill>
                <a:effectLst/>
                <a:latin typeface="Consolas" panose="020B0609020204030204" pitchFamily="49" charset="0"/>
              </a:rPr>
              <a:t>style</a:t>
            </a:r>
            <a:r>
              <a:rPr kumimoji="0" lang="en-US" altLang="en-US" sz="1800" b="0" i="0" u="none" strike="noStrike" cap="none" normalizeH="0" baseline="0" dirty="0">
                <a:ln>
                  <a:noFill/>
                </a:ln>
                <a:solidFill>
                  <a:srgbClr val="000000"/>
                </a:solidFill>
                <a:effectLst/>
                <a:latin typeface="Verdana" panose="020B0604030504040204" pitchFamily="34" charset="0"/>
              </a:rPr>
              <a:t> attribute to specify the width and height of an image.</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err="1">
                <a:ln>
                  <a:noFill/>
                </a:ln>
                <a:solidFill>
                  <a:srgbClr val="A52A2A"/>
                </a:solidFill>
                <a:effectLst/>
                <a:latin typeface="Consolas" panose="020B0609020204030204" pitchFamily="49" charset="0"/>
              </a:rPr>
              <a:t>img</a:t>
            </a:r>
            <a:r>
              <a:rPr kumimoji="0" lang="en-US" altLang="en-US" sz="1800" b="0" i="0" u="none" strike="noStrike" cap="none" normalizeH="0" baseline="0" dirty="0">
                <a:ln>
                  <a:noFill/>
                </a:ln>
                <a:solidFill>
                  <a:srgbClr val="FF0000"/>
                </a:solidFill>
                <a:effectLst/>
                <a:latin typeface="Consolas" panose="020B0609020204030204" pitchFamily="49" charset="0"/>
              </a:rPr>
              <a:t> </a:t>
            </a:r>
            <a:r>
              <a:rPr kumimoji="0" lang="en-US" altLang="en-US" sz="1800" b="0" i="0" u="none" strike="noStrike" cap="none" normalizeH="0" baseline="0" dirty="0" err="1">
                <a:ln>
                  <a:noFill/>
                </a:ln>
                <a:solidFill>
                  <a:srgbClr val="FF0000"/>
                </a:solidFill>
                <a:effectLst/>
                <a:latin typeface="Consolas" panose="020B0609020204030204" pitchFamily="49" charset="0"/>
              </a:rPr>
              <a:t>src</a:t>
            </a:r>
            <a:r>
              <a:rPr kumimoji="0" lang="en-US" altLang="en-US" sz="1800" b="0" i="0" u="none" strike="noStrike" cap="none" normalizeH="0" baseline="0" dirty="0">
                <a:ln>
                  <a:noFill/>
                </a:ln>
                <a:solidFill>
                  <a:srgbClr val="0000CD"/>
                </a:solidFill>
                <a:effectLst/>
                <a:latin typeface="Consolas" panose="020B0609020204030204" pitchFamily="49" charset="0"/>
              </a:rPr>
              <a:t>="img_girl.jpg"</a:t>
            </a:r>
            <a:r>
              <a:rPr kumimoji="0" lang="en-US" altLang="en-US" sz="1800" b="0" i="0" u="none" strike="noStrike" cap="none" normalizeH="0" baseline="0" dirty="0">
                <a:ln>
                  <a:noFill/>
                </a:ln>
                <a:solidFill>
                  <a:srgbClr val="FF0000"/>
                </a:solidFill>
                <a:effectLst/>
                <a:latin typeface="Consolas" panose="020B0609020204030204" pitchFamily="49" charset="0"/>
              </a:rPr>
              <a:t> alt</a:t>
            </a:r>
            <a:r>
              <a:rPr kumimoji="0" lang="en-US" altLang="en-US" sz="1800" b="0" i="0" u="none" strike="noStrike" cap="none" normalizeH="0" baseline="0" dirty="0">
                <a:ln>
                  <a:noFill/>
                </a:ln>
                <a:solidFill>
                  <a:srgbClr val="0000CD"/>
                </a:solidFill>
                <a:effectLst/>
                <a:latin typeface="Consolas" panose="020B0609020204030204" pitchFamily="49" charset="0"/>
              </a:rPr>
              <a:t>="Girl in a jacket"</a:t>
            </a:r>
            <a:r>
              <a:rPr kumimoji="0" lang="en-US" altLang="en-US" sz="1800" b="0" i="0" u="none" strike="noStrike" cap="none" normalizeH="0" baseline="0" dirty="0">
                <a:ln>
                  <a:noFill/>
                </a:ln>
                <a:solidFill>
                  <a:srgbClr val="FF0000"/>
                </a:solidFill>
                <a:effectLst/>
                <a:latin typeface="Consolas" panose="020B0609020204030204" pitchFamily="49" charset="0"/>
              </a:rPr>
              <a:t> style</a:t>
            </a:r>
            <a:r>
              <a:rPr kumimoji="0" lang="en-US" altLang="en-US" sz="1800" b="0" i="0" u="none" strike="noStrike" cap="none" normalizeH="0" baseline="0" dirty="0">
                <a:ln>
                  <a:noFill/>
                </a:ln>
                <a:solidFill>
                  <a:srgbClr val="0000CD"/>
                </a:solidFill>
                <a:effectLst/>
                <a:latin typeface="Consolas" panose="020B0609020204030204" pitchFamily="49" charset="0"/>
              </a:rPr>
              <a:t>="</a:t>
            </a:r>
            <a:r>
              <a:rPr kumimoji="0" lang="en-US" altLang="en-US" sz="1800" b="0" i="0" u="none" strike="noStrike" cap="none" normalizeH="0" baseline="0" dirty="0">
                <a:ln>
                  <a:noFill/>
                </a:ln>
                <a:solidFill>
                  <a:srgbClr val="0000CD"/>
                </a:solidFill>
                <a:effectLst/>
                <a:highlight>
                  <a:srgbClr val="FFFF00"/>
                </a:highlight>
                <a:latin typeface="Consolas" panose="020B0609020204030204" pitchFamily="49" charset="0"/>
              </a:rPr>
              <a:t>width:500px;height:600px</a:t>
            </a:r>
            <a:r>
              <a:rPr kumimoji="0" lang="en-US" altLang="en-US" sz="1800" b="0" i="0" u="none" strike="noStrike" cap="none" normalizeH="0" baseline="0" dirty="0">
                <a:ln>
                  <a:noFill/>
                </a:ln>
                <a:solidFill>
                  <a:srgbClr val="0000CD"/>
                </a:solidFill>
                <a:effectLst/>
                <a:latin typeface="Consolas" panose="020B0609020204030204" pitchFamily="49" charset="0"/>
              </a:rPr>
              <a:t>;"&gt;</a:t>
            </a:r>
            <a:endParaRPr kumimoji="0" lang="en-US" altLang="en-US" sz="2000" b="0" i="0" u="none" strike="noStrike" cap="none" normalizeH="0" baseline="0" dirty="0">
              <a:ln>
                <a:noFill/>
              </a:ln>
              <a:solidFill>
                <a:srgbClr val="FFFFFF"/>
              </a:solidFill>
              <a:effectLst/>
              <a:latin typeface="Source Sans Pro" panose="020B0503030403020204" pitchFamily="34" charset="0"/>
              <a:hlinkClick r:id="rId2"/>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FFFFFF"/>
                </a:solidFill>
                <a:effectLst/>
                <a:latin typeface="Source Sans Pro" panose="020B0503030403020204" pitchFamily="34" charset="0"/>
                <a:hlinkClick r:id="rId2"/>
              </a:rPr>
              <a:t>Try it Yourself »</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Alternatively, you can use the </a:t>
            </a:r>
            <a:r>
              <a:rPr kumimoji="0" lang="en-US" altLang="en-US" sz="1800" b="0" i="0" u="none" strike="noStrike" cap="none" normalizeH="0" baseline="0" dirty="0">
                <a:ln>
                  <a:noFill/>
                </a:ln>
                <a:solidFill>
                  <a:srgbClr val="DC143C"/>
                </a:solidFill>
                <a:effectLst/>
                <a:latin typeface="Consolas" panose="020B0609020204030204" pitchFamily="49" charset="0"/>
              </a:rPr>
              <a:t>width</a:t>
            </a:r>
            <a:r>
              <a:rPr kumimoji="0" lang="en-US" altLang="en-US" sz="1800" b="0" i="0" u="none" strike="noStrike" cap="none" normalizeH="0" baseline="0" dirty="0">
                <a:ln>
                  <a:noFill/>
                </a:ln>
                <a:solidFill>
                  <a:srgbClr val="000000"/>
                </a:solidFill>
                <a:effectLst/>
                <a:latin typeface="Verdana" panose="020B0604030504040204" pitchFamily="34" charset="0"/>
              </a:rPr>
              <a:t> and </a:t>
            </a:r>
            <a:r>
              <a:rPr kumimoji="0" lang="en-US" altLang="en-US" sz="1800" b="0" i="0" u="none" strike="noStrike" cap="none" normalizeH="0" baseline="0" dirty="0">
                <a:ln>
                  <a:noFill/>
                </a:ln>
                <a:solidFill>
                  <a:srgbClr val="DC143C"/>
                </a:solidFill>
                <a:effectLst/>
                <a:latin typeface="Consolas" panose="020B0609020204030204" pitchFamily="49" charset="0"/>
              </a:rPr>
              <a:t>height</a:t>
            </a:r>
            <a:r>
              <a:rPr kumimoji="0" lang="en-US" altLang="en-US" sz="1800" b="0" i="0" u="none" strike="noStrike" cap="none" normalizeH="0" baseline="0" dirty="0">
                <a:ln>
                  <a:noFill/>
                </a:ln>
                <a:solidFill>
                  <a:srgbClr val="000000"/>
                </a:solidFill>
                <a:effectLst/>
                <a:latin typeface="Verdana" panose="020B0604030504040204" pitchFamily="34" charset="0"/>
              </a:rPr>
              <a:t> attributes:</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err="1">
                <a:ln>
                  <a:noFill/>
                </a:ln>
                <a:solidFill>
                  <a:srgbClr val="A52A2A"/>
                </a:solidFill>
                <a:effectLst/>
                <a:latin typeface="Consolas" panose="020B0609020204030204" pitchFamily="49" charset="0"/>
              </a:rPr>
              <a:t>img</a:t>
            </a:r>
            <a:r>
              <a:rPr kumimoji="0" lang="en-US" altLang="en-US" sz="1800" b="0" i="0" u="none" strike="noStrike" cap="none" normalizeH="0" baseline="0" dirty="0">
                <a:ln>
                  <a:noFill/>
                </a:ln>
                <a:solidFill>
                  <a:srgbClr val="FF0000"/>
                </a:solidFill>
                <a:effectLst/>
                <a:latin typeface="Consolas" panose="020B0609020204030204" pitchFamily="49" charset="0"/>
              </a:rPr>
              <a:t> </a:t>
            </a:r>
            <a:r>
              <a:rPr kumimoji="0" lang="en-US" altLang="en-US" sz="1800" b="0" i="0" u="none" strike="noStrike" cap="none" normalizeH="0" baseline="0" dirty="0" err="1">
                <a:ln>
                  <a:noFill/>
                </a:ln>
                <a:solidFill>
                  <a:srgbClr val="FF0000"/>
                </a:solidFill>
                <a:effectLst/>
                <a:latin typeface="Consolas" panose="020B0609020204030204" pitchFamily="49" charset="0"/>
              </a:rPr>
              <a:t>src</a:t>
            </a:r>
            <a:r>
              <a:rPr kumimoji="0" lang="en-US" altLang="en-US" sz="1800" b="0" i="0" u="none" strike="noStrike" cap="none" normalizeH="0" baseline="0" dirty="0">
                <a:ln>
                  <a:noFill/>
                </a:ln>
                <a:solidFill>
                  <a:srgbClr val="0000CD"/>
                </a:solidFill>
                <a:effectLst/>
                <a:latin typeface="Consolas" panose="020B0609020204030204" pitchFamily="49" charset="0"/>
              </a:rPr>
              <a:t>="img_girl.jpg"</a:t>
            </a:r>
            <a:r>
              <a:rPr kumimoji="0" lang="en-US" altLang="en-US" sz="1800" b="0" i="0" u="none" strike="noStrike" cap="none" normalizeH="0" baseline="0" dirty="0">
                <a:ln>
                  <a:noFill/>
                </a:ln>
                <a:solidFill>
                  <a:srgbClr val="FF0000"/>
                </a:solidFill>
                <a:effectLst/>
                <a:latin typeface="Consolas" panose="020B0609020204030204" pitchFamily="49" charset="0"/>
              </a:rPr>
              <a:t> alt</a:t>
            </a:r>
            <a:r>
              <a:rPr kumimoji="0" lang="en-US" altLang="en-US" sz="1800" b="0" i="0" u="none" strike="noStrike" cap="none" normalizeH="0" baseline="0" dirty="0">
                <a:ln>
                  <a:noFill/>
                </a:ln>
                <a:solidFill>
                  <a:srgbClr val="0000CD"/>
                </a:solidFill>
                <a:effectLst/>
                <a:latin typeface="Consolas" panose="020B0609020204030204" pitchFamily="49" charset="0"/>
              </a:rPr>
              <a:t>="Girl in a jacket"</a:t>
            </a:r>
            <a:r>
              <a:rPr kumimoji="0" lang="en-US" altLang="en-US" sz="1800" b="0" i="0" u="none" strike="noStrike" cap="none" normalizeH="0" baseline="0" dirty="0">
                <a:ln>
                  <a:noFill/>
                </a:ln>
                <a:solidFill>
                  <a:srgbClr val="FF0000"/>
                </a:solidFill>
                <a:effectLst/>
                <a:latin typeface="Consolas" panose="020B0609020204030204" pitchFamily="49" charset="0"/>
              </a:rPr>
              <a:t> </a:t>
            </a:r>
            <a:r>
              <a:rPr kumimoji="0" lang="en-US" altLang="en-US" sz="1800" b="0" i="0" u="none" strike="noStrike" cap="none" normalizeH="0" baseline="0" dirty="0">
                <a:ln>
                  <a:noFill/>
                </a:ln>
                <a:solidFill>
                  <a:srgbClr val="FF0000"/>
                </a:solidFill>
                <a:effectLst/>
                <a:highlight>
                  <a:srgbClr val="FFFF00"/>
                </a:highlight>
                <a:latin typeface="Consolas" panose="020B0609020204030204" pitchFamily="49" charset="0"/>
              </a:rPr>
              <a:t>width</a:t>
            </a:r>
            <a:r>
              <a:rPr kumimoji="0" lang="en-US" altLang="en-US" sz="1800" b="0" i="0" u="none" strike="noStrike" cap="none" normalizeH="0" baseline="0" dirty="0">
                <a:ln>
                  <a:noFill/>
                </a:ln>
                <a:solidFill>
                  <a:srgbClr val="0000CD"/>
                </a:solidFill>
                <a:effectLst/>
                <a:highlight>
                  <a:srgbClr val="FFFF00"/>
                </a:highlight>
                <a:latin typeface="Consolas" panose="020B0609020204030204" pitchFamily="49" charset="0"/>
              </a:rPr>
              <a:t>="500"</a:t>
            </a:r>
            <a:r>
              <a:rPr kumimoji="0" lang="en-US" altLang="en-US" sz="1800" b="0" i="0" u="none" strike="noStrike" cap="none" normalizeH="0" baseline="0" dirty="0">
                <a:ln>
                  <a:noFill/>
                </a:ln>
                <a:solidFill>
                  <a:srgbClr val="FF0000"/>
                </a:solidFill>
                <a:effectLst/>
                <a:highlight>
                  <a:srgbClr val="FFFF00"/>
                </a:highlight>
                <a:latin typeface="Consolas" panose="020B0609020204030204" pitchFamily="49" charset="0"/>
              </a:rPr>
              <a:t> height</a:t>
            </a:r>
            <a:r>
              <a:rPr kumimoji="0" lang="en-US" altLang="en-US" sz="1800" b="0" i="0" u="none" strike="noStrike" cap="none" normalizeH="0" baseline="0" dirty="0">
                <a:ln>
                  <a:noFill/>
                </a:ln>
                <a:solidFill>
                  <a:srgbClr val="0000CD"/>
                </a:solidFill>
                <a:effectLst/>
                <a:highlight>
                  <a:srgbClr val="FFFF00"/>
                </a:highlight>
                <a:latin typeface="Consolas" panose="020B0609020204030204" pitchFamily="49" charset="0"/>
              </a:rPr>
              <a:t>="600"&gt;</a:t>
            </a:r>
            <a:endParaRPr kumimoji="0" lang="en-US" altLang="en-US" sz="2000" b="0" i="0" u="none" strike="noStrike" cap="none" normalizeH="0" baseline="0" dirty="0">
              <a:ln>
                <a:noFill/>
              </a:ln>
              <a:solidFill>
                <a:srgbClr val="FFFFFF"/>
              </a:solidFill>
              <a:effectLst/>
              <a:highlight>
                <a:srgbClr val="FFFF00"/>
              </a:highlight>
              <a:latin typeface="Source Sans Pro" panose="020B0503030403020204" pitchFamily="34" charset="0"/>
              <a:hlinkClick r:id="rId3"/>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FFFFFF"/>
                </a:solidFill>
                <a:effectLst/>
                <a:latin typeface="Source Sans Pro" panose="020B0503030403020204" pitchFamily="34" charset="0"/>
                <a:hlinkClick r:id="rId3"/>
              </a:rPr>
              <a:t>Try it Yourself »</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highlight>
                  <a:srgbClr val="FFFF00"/>
                </a:highlight>
                <a:latin typeface="Verdana" panose="020B0604030504040204" pitchFamily="34" charset="0"/>
              </a:rPr>
              <a:t>The </a:t>
            </a:r>
            <a:r>
              <a:rPr kumimoji="0" lang="en-US" altLang="en-US" sz="1800" b="0" i="0" u="none" strike="noStrike" cap="none" normalizeH="0" baseline="0" dirty="0">
                <a:ln>
                  <a:noFill/>
                </a:ln>
                <a:solidFill>
                  <a:srgbClr val="DC143C"/>
                </a:solidFill>
                <a:effectLst/>
                <a:highlight>
                  <a:srgbClr val="FFFF00"/>
                </a:highlight>
                <a:latin typeface="Consolas" panose="020B0609020204030204" pitchFamily="49" charset="0"/>
              </a:rPr>
              <a:t>width</a:t>
            </a:r>
            <a:r>
              <a:rPr kumimoji="0" lang="en-US" altLang="en-US" sz="1800" b="0" i="0" u="none" strike="noStrike" cap="none" normalizeH="0" baseline="0" dirty="0">
                <a:ln>
                  <a:noFill/>
                </a:ln>
                <a:solidFill>
                  <a:srgbClr val="000000"/>
                </a:solidFill>
                <a:effectLst/>
                <a:highlight>
                  <a:srgbClr val="FFFF00"/>
                </a:highlight>
                <a:latin typeface="Verdana" panose="020B0604030504040204" pitchFamily="34" charset="0"/>
              </a:rPr>
              <a:t> and </a:t>
            </a:r>
            <a:r>
              <a:rPr kumimoji="0" lang="en-US" altLang="en-US" sz="1800" b="0" i="0" u="none" strike="noStrike" cap="none" normalizeH="0" baseline="0" dirty="0">
                <a:ln>
                  <a:noFill/>
                </a:ln>
                <a:solidFill>
                  <a:srgbClr val="DC143C"/>
                </a:solidFill>
                <a:effectLst/>
                <a:highlight>
                  <a:srgbClr val="FFFF00"/>
                </a:highlight>
                <a:latin typeface="Consolas" panose="020B0609020204030204" pitchFamily="49" charset="0"/>
              </a:rPr>
              <a:t>height</a:t>
            </a:r>
            <a:r>
              <a:rPr kumimoji="0" lang="en-US" altLang="en-US" sz="1800" b="0" i="0" u="none" strike="noStrike" cap="none" normalizeH="0" baseline="0" dirty="0">
                <a:ln>
                  <a:noFill/>
                </a:ln>
                <a:solidFill>
                  <a:srgbClr val="000000"/>
                </a:solidFill>
                <a:effectLst/>
                <a:highlight>
                  <a:srgbClr val="FFFF00"/>
                </a:highlight>
                <a:latin typeface="Verdana" panose="020B0604030504040204" pitchFamily="34" charset="0"/>
              </a:rPr>
              <a:t> attributes always define the width and height of the image in pixels.</a:t>
            </a:r>
            <a:endParaRPr kumimoji="0" lang="en-US" altLang="en-US" sz="3200" b="0" i="0" u="none" strike="noStrike" cap="none" normalizeH="0" baseline="0" dirty="0">
              <a:ln>
                <a:noFill/>
              </a:ln>
              <a:solidFill>
                <a:schemeClr val="tx1"/>
              </a:solidFill>
              <a:effectLst/>
              <a:highlight>
                <a:srgbClr val="FFFF00"/>
              </a:highlight>
              <a:latin typeface="Arial" panose="020B0604020202020204" pitchFamily="34" charset="0"/>
            </a:endParaRPr>
          </a:p>
        </p:txBody>
      </p:sp>
      <p:sp>
        <p:nvSpPr>
          <p:cNvPr id="3" name="Footer Placeholder 2">
            <a:extLst>
              <a:ext uri="{FF2B5EF4-FFF2-40B4-BE49-F238E27FC236}">
                <a16:creationId xmlns:a16="http://schemas.microsoft.com/office/drawing/2014/main" id="{0DA07C19-52D0-C20F-A06D-D644E1D4B9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24015B-249D-270B-D6DF-FE7CEB498E86}"/>
              </a:ext>
            </a:extLst>
          </p:cNvPr>
          <p:cNvSpPr>
            <a:spLocks noGrp="1"/>
          </p:cNvSpPr>
          <p:nvPr>
            <p:ph type="sldNum" sz="quarter" idx="12"/>
          </p:nvPr>
        </p:nvSpPr>
        <p:spPr/>
        <p:txBody>
          <a:bodyPr/>
          <a:lstStyle/>
          <a:p>
            <a:fld id="{9A74A80C-5778-49E5-A000-7BF9B366B601}" type="slidenum">
              <a:rPr lang="en-US" smtClean="0"/>
              <a:t>91</a:t>
            </a:fld>
            <a:endParaRPr lang="en-US"/>
          </a:p>
        </p:txBody>
      </p:sp>
    </p:spTree>
    <p:extLst>
      <p:ext uri="{BB962C8B-B14F-4D97-AF65-F5344CB8AC3E}">
        <p14:creationId xmlns:p14="http://schemas.microsoft.com/office/powerpoint/2010/main" val="31889659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F55B1125-EAE5-C385-5664-962742ACCF96}"/>
              </a:ext>
            </a:extLst>
          </p:cNvPr>
          <p:cNvSpPr>
            <a:spLocks noGrp="1" noChangeArrowheads="1"/>
          </p:cNvSpPr>
          <p:nvPr>
            <p:ph idx="1"/>
          </p:nvPr>
        </p:nvSpPr>
        <p:spPr bwMode="auto">
          <a:xfrm>
            <a:off x="701723" y="400109"/>
            <a:ext cx="9280477" cy="6474807"/>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Width and Height, or Style?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The </a:t>
            </a:r>
            <a:r>
              <a:rPr kumimoji="0" lang="en-US" altLang="en-US" sz="1600" b="0" i="0" u="none" strike="noStrike" cap="none" normalizeH="0" baseline="0" dirty="0">
                <a:ln>
                  <a:noFill/>
                </a:ln>
                <a:solidFill>
                  <a:srgbClr val="DC143C"/>
                </a:solidFill>
                <a:effectLst/>
                <a:latin typeface="Consolas" panose="020B0609020204030204" pitchFamily="49" charset="0"/>
              </a:rPr>
              <a:t>width</a:t>
            </a:r>
            <a:r>
              <a:rPr kumimoji="0" lang="en-US" altLang="en-US" sz="1600" b="0" i="0" u="none" strike="noStrike" cap="none" normalizeH="0" baseline="0" dirty="0">
                <a:ln>
                  <a:noFill/>
                </a:ln>
                <a:solidFill>
                  <a:srgbClr val="000000"/>
                </a:solidFill>
                <a:effectLst/>
                <a:latin typeface="Verdana" panose="020B0604030504040204" pitchFamily="34" charset="0"/>
              </a:rPr>
              <a:t>, </a:t>
            </a:r>
            <a:r>
              <a:rPr kumimoji="0" lang="en-US" altLang="en-US" sz="1600" b="0" i="0" u="none" strike="noStrike" cap="none" normalizeH="0" baseline="0" dirty="0">
                <a:ln>
                  <a:noFill/>
                </a:ln>
                <a:solidFill>
                  <a:srgbClr val="DC143C"/>
                </a:solidFill>
                <a:effectLst/>
                <a:latin typeface="Consolas" panose="020B0609020204030204" pitchFamily="49" charset="0"/>
              </a:rPr>
              <a:t>height</a:t>
            </a:r>
            <a:r>
              <a:rPr kumimoji="0" lang="en-US" altLang="en-US" sz="1600" b="0" i="0" u="none" strike="noStrike" cap="none" normalizeH="0" baseline="0" dirty="0">
                <a:ln>
                  <a:noFill/>
                </a:ln>
                <a:solidFill>
                  <a:srgbClr val="000000"/>
                </a:solidFill>
                <a:effectLst/>
                <a:latin typeface="Verdana" panose="020B0604030504040204" pitchFamily="34" charset="0"/>
              </a:rPr>
              <a:t>, and </a:t>
            </a:r>
            <a:r>
              <a:rPr kumimoji="0" lang="en-US" altLang="en-US" sz="1600" b="0" i="0" u="none" strike="noStrike" cap="none" normalizeH="0" baseline="0" dirty="0">
                <a:ln>
                  <a:noFill/>
                </a:ln>
                <a:solidFill>
                  <a:srgbClr val="DC143C"/>
                </a:solidFill>
                <a:effectLst/>
                <a:latin typeface="Consolas" panose="020B0609020204030204" pitchFamily="49" charset="0"/>
              </a:rPr>
              <a:t>style</a:t>
            </a:r>
            <a:r>
              <a:rPr kumimoji="0" lang="en-US" altLang="en-US" sz="1600" b="0" i="0" u="none" strike="noStrike" cap="none" normalizeH="0" baseline="0" dirty="0">
                <a:ln>
                  <a:noFill/>
                </a:ln>
                <a:solidFill>
                  <a:srgbClr val="000000"/>
                </a:solidFill>
                <a:effectLst/>
                <a:latin typeface="Verdana" panose="020B0604030504040204" pitchFamily="34" charset="0"/>
              </a:rPr>
              <a:t> attributes are all valid in HTML.</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highlight>
                  <a:srgbClr val="FFFF00"/>
                </a:highlight>
                <a:latin typeface="Verdana" panose="020B0604030504040204" pitchFamily="34" charset="0"/>
              </a:rPr>
              <a:t>However, we suggest using the </a:t>
            </a:r>
            <a:r>
              <a:rPr kumimoji="0" lang="en-US" altLang="en-US" sz="1600" b="0" i="0" u="none" strike="noStrike" cap="none" normalizeH="0" baseline="0" dirty="0">
                <a:ln>
                  <a:noFill/>
                </a:ln>
                <a:solidFill>
                  <a:srgbClr val="DC143C"/>
                </a:solidFill>
                <a:effectLst/>
                <a:highlight>
                  <a:srgbClr val="FFFF00"/>
                </a:highlight>
                <a:latin typeface="Consolas" panose="020B0609020204030204" pitchFamily="49" charset="0"/>
              </a:rPr>
              <a:t>style</a:t>
            </a:r>
            <a:r>
              <a:rPr kumimoji="0" lang="en-US" altLang="en-US" sz="1600" b="0" i="0" u="none" strike="noStrike" cap="none" normalizeH="0" baseline="0" dirty="0">
                <a:ln>
                  <a:noFill/>
                </a:ln>
                <a:solidFill>
                  <a:srgbClr val="000000"/>
                </a:solidFill>
                <a:effectLst/>
                <a:highlight>
                  <a:srgbClr val="FFFF00"/>
                </a:highlight>
                <a:latin typeface="Verdana" panose="020B0604030504040204" pitchFamily="34" charset="0"/>
              </a:rPr>
              <a:t> attribute. It prevents styles sheets from changing the size of images:</a:t>
            </a:r>
            <a:endParaRPr kumimoji="0" lang="en-US" altLang="en-US" sz="1800" b="0" i="0" u="none" strike="noStrike" cap="none" normalizeH="0" baseline="0" dirty="0">
              <a:ln>
                <a:noFill/>
              </a:ln>
              <a:solidFill>
                <a:schemeClr val="tx1"/>
              </a:solidFill>
              <a:effectLst/>
              <a:highlight>
                <a:srgbClr val="FFFF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!DOCTYPE</a:t>
            </a:r>
            <a:r>
              <a:rPr kumimoji="0" lang="en-US" altLang="en-US" sz="1600" b="0" i="0" u="none" strike="noStrike" cap="none" normalizeH="0" baseline="0" dirty="0">
                <a:ln>
                  <a:noFill/>
                </a:ln>
                <a:solidFill>
                  <a:srgbClr val="FF0000"/>
                </a:solidFill>
                <a:effectLst/>
                <a:latin typeface="Consolas" panose="020B0609020204030204" pitchFamily="49" charset="0"/>
              </a:rPr>
              <a:t> html</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html</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head</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style</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A52A2A"/>
                </a:solidFill>
                <a:effectLst/>
                <a:latin typeface="Consolas" panose="020B0609020204030204" pitchFamily="49" charset="0"/>
              </a:rPr>
            </a:br>
            <a:r>
              <a:rPr kumimoji="0" lang="en-US" altLang="en-US" sz="1600" b="0" i="0" u="none" strike="noStrike" cap="none" normalizeH="0" baseline="0" dirty="0" err="1">
                <a:ln>
                  <a:noFill/>
                </a:ln>
                <a:solidFill>
                  <a:srgbClr val="A52A2A"/>
                </a:solidFill>
                <a:effectLst/>
                <a:latin typeface="Consolas" panose="020B0609020204030204" pitchFamily="49" charset="0"/>
              </a:rPr>
              <a:t>img</a:t>
            </a:r>
            <a:r>
              <a:rPr kumimoji="0" lang="en-US" altLang="en-US" sz="1600" b="0" i="0" u="none" strike="noStrike" cap="none" normalizeH="0" baseline="0" dirty="0">
                <a:ln>
                  <a:noFill/>
                </a:ln>
                <a:solidFill>
                  <a:srgbClr val="A52A2A"/>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FF0000"/>
                </a:solidFill>
                <a:effectLst/>
                <a:latin typeface="Consolas" panose="020B0609020204030204" pitchFamily="49" charset="0"/>
              </a:rPr>
            </a:br>
            <a:r>
              <a:rPr kumimoji="0" lang="en-US" altLang="en-US" sz="1600" b="0" i="0" u="none" strike="noStrike" cap="none" normalizeH="0" baseline="0" dirty="0">
                <a:ln>
                  <a:noFill/>
                </a:ln>
                <a:solidFill>
                  <a:srgbClr val="FF0000"/>
                </a:solidFill>
                <a:effectLst/>
                <a:latin typeface="Consolas" panose="020B0609020204030204" pitchFamily="49" charset="0"/>
              </a:rPr>
              <a:t>  </a:t>
            </a:r>
            <a:r>
              <a:rPr kumimoji="0" lang="en-US" altLang="en-US" sz="1600" b="0" i="0" u="none" strike="noStrike" cap="none" normalizeH="0" baseline="0" dirty="0">
                <a:ln>
                  <a:noFill/>
                </a:ln>
                <a:solidFill>
                  <a:srgbClr val="FF0000"/>
                </a:solidFill>
                <a:effectLst/>
                <a:highlight>
                  <a:srgbClr val="FFFF00"/>
                </a:highlight>
                <a:latin typeface="Consolas" panose="020B0609020204030204" pitchFamily="49" charset="0"/>
              </a:rPr>
              <a:t>width</a:t>
            </a:r>
            <a:r>
              <a:rPr kumimoji="0" lang="en-US" altLang="en-US" sz="1600" b="0" i="0" u="none" strike="noStrike" cap="none" normalizeH="0" baseline="0" dirty="0">
                <a:ln>
                  <a:noFill/>
                </a:ln>
                <a:solidFill>
                  <a:srgbClr val="000000"/>
                </a:solidFill>
                <a:effectLst/>
                <a:highlight>
                  <a:srgbClr val="FFFF00"/>
                </a:highlight>
                <a:latin typeface="Consolas" panose="020B0609020204030204" pitchFamily="49" charset="0"/>
              </a:rPr>
              <a:t>:</a:t>
            </a:r>
            <a:r>
              <a:rPr kumimoji="0" lang="en-US" altLang="en-US" sz="1600" b="0" i="0" u="none" strike="noStrike" cap="none" normalizeH="0" baseline="0" dirty="0">
                <a:ln>
                  <a:noFill/>
                </a:ln>
                <a:solidFill>
                  <a:srgbClr val="0000CD"/>
                </a:solidFill>
                <a:effectLst/>
                <a:highlight>
                  <a:srgbClr val="FFFF00"/>
                </a:highlight>
                <a:latin typeface="Consolas" panose="020B0609020204030204" pitchFamily="49" charset="0"/>
              </a:rPr>
              <a:t> 100%</a:t>
            </a:r>
            <a:r>
              <a:rPr kumimoji="0" lang="en-US" altLang="en-US" sz="1600" b="0" i="0" u="none" strike="noStrike" cap="none" normalizeH="0" baseline="0" dirty="0">
                <a:ln>
                  <a:noFill/>
                </a:ln>
                <a:solidFill>
                  <a:srgbClr val="000000"/>
                </a:solidFill>
                <a:effectLst/>
                <a:highlight>
                  <a:srgbClr val="FFFF00"/>
                </a:highlight>
                <a:latin typeface="Consolas" panose="020B0609020204030204" pitchFamily="49" charset="0"/>
              </a:rPr>
              <a:t>;</a:t>
            </a:r>
            <a:br>
              <a:rPr kumimoji="0" lang="en-US" altLang="en-US" sz="1600" b="0" i="0" u="none" strike="noStrike" cap="none" normalizeH="0" baseline="0" dirty="0">
                <a:ln>
                  <a:noFill/>
                </a:ln>
                <a:solidFill>
                  <a:srgbClr val="FF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A52A2A"/>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/style</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/head</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body</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err="1">
                <a:ln>
                  <a:noFill/>
                </a:ln>
                <a:solidFill>
                  <a:srgbClr val="A52A2A"/>
                </a:solidFill>
                <a:effectLst/>
                <a:latin typeface="Consolas" panose="020B0609020204030204" pitchFamily="49" charset="0"/>
              </a:rPr>
              <a:t>img</a:t>
            </a:r>
            <a:r>
              <a:rPr kumimoji="0" lang="en-US" altLang="en-US" sz="1600" b="0" i="0" u="none" strike="noStrike" cap="none" normalizeH="0" baseline="0" dirty="0">
                <a:ln>
                  <a:noFill/>
                </a:ln>
                <a:solidFill>
                  <a:srgbClr val="FF0000"/>
                </a:solidFill>
                <a:effectLst/>
                <a:latin typeface="Consolas" panose="020B0609020204030204" pitchFamily="49" charset="0"/>
              </a:rPr>
              <a:t> </a:t>
            </a:r>
            <a:r>
              <a:rPr kumimoji="0" lang="en-US" altLang="en-US" sz="1600" b="0" i="0" u="none" strike="noStrike" cap="none" normalizeH="0" baseline="0" dirty="0" err="1">
                <a:ln>
                  <a:noFill/>
                </a:ln>
                <a:solidFill>
                  <a:srgbClr val="FF0000"/>
                </a:solidFill>
                <a:effectLst/>
                <a:latin typeface="Consolas" panose="020B0609020204030204" pitchFamily="49" charset="0"/>
              </a:rPr>
              <a:t>src</a:t>
            </a:r>
            <a:r>
              <a:rPr kumimoji="0" lang="en-US" altLang="en-US" sz="1600" b="0" i="0" u="none" strike="noStrike" cap="none" normalizeH="0" baseline="0" dirty="0">
                <a:ln>
                  <a:noFill/>
                </a:ln>
                <a:solidFill>
                  <a:srgbClr val="0000CD"/>
                </a:solidFill>
                <a:effectLst/>
                <a:latin typeface="Consolas" panose="020B0609020204030204" pitchFamily="49" charset="0"/>
              </a:rPr>
              <a:t>="html5.gif"</a:t>
            </a:r>
            <a:r>
              <a:rPr kumimoji="0" lang="en-US" altLang="en-US" sz="1600" b="0" i="0" u="none" strike="noStrike" cap="none" normalizeH="0" baseline="0" dirty="0">
                <a:ln>
                  <a:noFill/>
                </a:ln>
                <a:solidFill>
                  <a:srgbClr val="FF0000"/>
                </a:solidFill>
                <a:effectLst/>
                <a:latin typeface="Consolas" panose="020B0609020204030204" pitchFamily="49" charset="0"/>
              </a:rPr>
              <a:t> alt</a:t>
            </a:r>
            <a:r>
              <a:rPr kumimoji="0" lang="en-US" altLang="en-US" sz="1600" b="0" i="0" u="none" strike="noStrike" cap="none" normalizeH="0" baseline="0" dirty="0">
                <a:ln>
                  <a:noFill/>
                </a:ln>
                <a:solidFill>
                  <a:srgbClr val="0000CD"/>
                </a:solidFill>
                <a:effectLst/>
                <a:latin typeface="Consolas" panose="020B0609020204030204" pitchFamily="49" charset="0"/>
              </a:rPr>
              <a:t>="HTML5 Icon"</a:t>
            </a:r>
            <a:r>
              <a:rPr kumimoji="0" lang="en-US" altLang="en-US" sz="1600" b="0" i="0" u="none" strike="noStrike" cap="none" normalizeH="0" baseline="0" dirty="0">
                <a:ln>
                  <a:noFill/>
                </a:ln>
                <a:solidFill>
                  <a:srgbClr val="FF0000"/>
                </a:solidFill>
                <a:effectLst/>
                <a:highlight>
                  <a:srgbClr val="00FF00"/>
                </a:highlight>
                <a:latin typeface="Consolas" panose="020B0609020204030204" pitchFamily="49" charset="0"/>
              </a:rPr>
              <a:t> width</a:t>
            </a:r>
            <a:r>
              <a:rPr kumimoji="0" lang="en-US" altLang="en-US" sz="1600" b="0" i="0" u="none" strike="noStrike" cap="none" normalizeH="0" baseline="0" dirty="0">
                <a:ln>
                  <a:noFill/>
                </a:ln>
                <a:solidFill>
                  <a:srgbClr val="0000CD"/>
                </a:solidFill>
                <a:effectLst/>
                <a:highlight>
                  <a:srgbClr val="00FF00"/>
                </a:highlight>
                <a:latin typeface="Consolas" panose="020B0609020204030204" pitchFamily="49" charset="0"/>
              </a:rPr>
              <a:t>="128"</a:t>
            </a:r>
            <a:r>
              <a:rPr kumimoji="0" lang="en-US" altLang="en-US" sz="1600" b="0" i="0" u="none" strike="noStrike" cap="none" normalizeH="0" baseline="0" dirty="0">
                <a:ln>
                  <a:noFill/>
                </a:ln>
                <a:solidFill>
                  <a:srgbClr val="FF0000"/>
                </a:solidFill>
                <a:effectLst/>
                <a:highlight>
                  <a:srgbClr val="00FF00"/>
                </a:highlight>
                <a:latin typeface="Consolas" panose="020B0609020204030204" pitchFamily="49" charset="0"/>
              </a:rPr>
              <a:t> height</a:t>
            </a:r>
            <a:r>
              <a:rPr kumimoji="0" lang="en-US" altLang="en-US" sz="1600" b="0" i="0" u="none" strike="noStrike" cap="none" normalizeH="0" baseline="0" dirty="0">
                <a:ln>
                  <a:noFill/>
                </a:ln>
                <a:solidFill>
                  <a:srgbClr val="0000CD"/>
                </a:solidFill>
                <a:effectLst/>
                <a:highlight>
                  <a:srgbClr val="00FF00"/>
                </a:highlight>
                <a:latin typeface="Consolas" panose="020B0609020204030204" pitchFamily="49" charset="0"/>
              </a:rPr>
              <a:t>="128"&gt;</a:t>
            </a:r>
            <a:br>
              <a:rPr kumimoji="0" lang="en-US" altLang="en-US" sz="1600" b="0" i="0" u="none" strike="noStrike" cap="none" normalizeH="0" baseline="0" dirty="0">
                <a:ln>
                  <a:noFill/>
                </a:ln>
                <a:solidFill>
                  <a:srgbClr val="000000"/>
                </a:solidFill>
                <a:effectLst/>
                <a:latin typeface="Consolas" panose="020B0609020204030204" pitchFamily="49" charset="0"/>
              </a:rPr>
            </a:b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err="1">
                <a:ln>
                  <a:noFill/>
                </a:ln>
                <a:solidFill>
                  <a:srgbClr val="A52A2A"/>
                </a:solidFill>
                <a:effectLst/>
                <a:latin typeface="Consolas" panose="020B0609020204030204" pitchFamily="49" charset="0"/>
              </a:rPr>
              <a:t>img</a:t>
            </a:r>
            <a:r>
              <a:rPr kumimoji="0" lang="en-US" altLang="en-US" sz="1600" b="0" i="0" u="none" strike="noStrike" cap="none" normalizeH="0" baseline="0" dirty="0">
                <a:ln>
                  <a:noFill/>
                </a:ln>
                <a:solidFill>
                  <a:srgbClr val="FF0000"/>
                </a:solidFill>
                <a:effectLst/>
                <a:latin typeface="Consolas" panose="020B0609020204030204" pitchFamily="49" charset="0"/>
              </a:rPr>
              <a:t> </a:t>
            </a:r>
            <a:r>
              <a:rPr kumimoji="0" lang="en-US" altLang="en-US" sz="1600" b="0" i="0" u="none" strike="noStrike" cap="none" normalizeH="0" baseline="0" dirty="0" err="1">
                <a:ln>
                  <a:noFill/>
                </a:ln>
                <a:solidFill>
                  <a:srgbClr val="FF0000"/>
                </a:solidFill>
                <a:effectLst/>
                <a:latin typeface="Consolas" panose="020B0609020204030204" pitchFamily="49" charset="0"/>
              </a:rPr>
              <a:t>src</a:t>
            </a:r>
            <a:r>
              <a:rPr kumimoji="0" lang="en-US" altLang="en-US" sz="1600" b="0" i="0" u="none" strike="noStrike" cap="none" normalizeH="0" baseline="0" dirty="0">
                <a:ln>
                  <a:noFill/>
                </a:ln>
                <a:solidFill>
                  <a:srgbClr val="0000CD"/>
                </a:solidFill>
                <a:effectLst/>
                <a:latin typeface="Consolas" panose="020B0609020204030204" pitchFamily="49" charset="0"/>
              </a:rPr>
              <a:t>="html5.gif"</a:t>
            </a:r>
            <a:r>
              <a:rPr kumimoji="0" lang="en-US" altLang="en-US" sz="1600" b="0" i="0" u="none" strike="noStrike" cap="none" normalizeH="0" baseline="0" dirty="0">
                <a:ln>
                  <a:noFill/>
                </a:ln>
                <a:solidFill>
                  <a:srgbClr val="FF0000"/>
                </a:solidFill>
                <a:effectLst/>
                <a:latin typeface="Consolas" panose="020B0609020204030204" pitchFamily="49" charset="0"/>
              </a:rPr>
              <a:t> alt</a:t>
            </a:r>
            <a:r>
              <a:rPr kumimoji="0" lang="en-US" altLang="en-US" sz="1600" b="0" i="0" u="none" strike="noStrike" cap="none" normalizeH="0" baseline="0" dirty="0">
                <a:ln>
                  <a:noFill/>
                </a:ln>
                <a:solidFill>
                  <a:srgbClr val="0000CD"/>
                </a:solidFill>
                <a:effectLst/>
                <a:latin typeface="Consolas" panose="020B0609020204030204" pitchFamily="49" charset="0"/>
              </a:rPr>
              <a:t>="HTML5 Icon"</a:t>
            </a:r>
            <a:r>
              <a:rPr kumimoji="0" lang="en-US" altLang="en-US" sz="1600" b="0" i="0" u="none" strike="noStrike" cap="none" normalizeH="0" baseline="0" dirty="0">
                <a:ln>
                  <a:noFill/>
                </a:ln>
                <a:solidFill>
                  <a:srgbClr val="FF0000"/>
                </a:solidFill>
                <a:effectLst/>
                <a:latin typeface="Consolas" panose="020B0609020204030204" pitchFamily="49" charset="0"/>
              </a:rPr>
              <a:t> style</a:t>
            </a:r>
            <a:r>
              <a:rPr kumimoji="0" lang="en-US" altLang="en-US" sz="1600" b="0" i="0" u="none" strike="noStrike" cap="none" normalizeH="0" baseline="0" dirty="0">
                <a:ln>
                  <a:noFill/>
                </a:ln>
                <a:solidFill>
                  <a:srgbClr val="0000CD"/>
                </a:solidFill>
                <a:effectLst/>
                <a:latin typeface="Consolas" panose="020B0609020204030204" pitchFamily="49" charset="0"/>
              </a:rPr>
              <a:t>="width:128px;height:128px;"&gt;</a:t>
            </a:r>
            <a:br>
              <a:rPr kumimoji="0" lang="en-US" altLang="en-US" sz="1600" b="0" i="0" u="none" strike="noStrike" cap="none" normalizeH="0" baseline="0" dirty="0">
                <a:ln>
                  <a:noFill/>
                </a:ln>
                <a:solidFill>
                  <a:srgbClr val="000000"/>
                </a:solidFill>
                <a:effectLst/>
                <a:latin typeface="Consolas" panose="020B0609020204030204" pitchFamily="49" charset="0"/>
              </a:rPr>
            </a:b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/body</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/html</a:t>
            </a:r>
            <a:r>
              <a:rPr kumimoji="0" lang="en-US" altLang="en-US" sz="1600" b="0" i="0" u="none" strike="noStrike" cap="none" normalizeH="0" baseline="0" dirty="0">
                <a:ln>
                  <a:noFill/>
                </a:ln>
                <a:solidFill>
                  <a:srgbClr val="0000CD"/>
                </a:solidFill>
                <a:effectLst/>
                <a:latin typeface="Consolas" panose="020B0609020204030204" pitchFamily="49" charset="0"/>
              </a:rPr>
              <a:t>&gt;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1F71EC33-0002-8182-F1A4-516508D56D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1729F4-A554-7948-8642-9115431F8A5A}"/>
              </a:ext>
            </a:extLst>
          </p:cNvPr>
          <p:cNvSpPr>
            <a:spLocks noGrp="1"/>
          </p:cNvSpPr>
          <p:nvPr>
            <p:ph type="sldNum" sz="quarter" idx="12"/>
          </p:nvPr>
        </p:nvSpPr>
        <p:spPr/>
        <p:txBody>
          <a:bodyPr/>
          <a:lstStyle/>
          <a:p>
            <a:fld id="{9A74A80C-5778-49E5-A000-7BF9B366B601}" type="slidenum">
              <a:rPr lang="en-US" smtClean="0"/>
              <a:t>92</a:t>
            </a:fld>
            <a:endParaRPr lang="en-US"/>
          </a:p>
        </p:txBody>
      </p:sp>
    </p:spTree>
    <p:extLst>
      <p:ext uri="{BB962C8B-B14F-4D97-AF65-F5344CB8AC3E}">
        <p14:creationId xmlns:p14="http://schemas.microsoft.com/office/powerpoint/2010/main" val="39289891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F20DEDAE-E55E-AE46-3C90-3389CFF2F6ED}"/>
              </a:ext>
            </a:extLst>
          </p:cNvPr>
          <p:cNvSpPr>
            <a:spLocks noGrp="1" noChangeArrowheads="1"/>
          </p:cNvSpPr>
          <p:nvPr>
            <p:ph idx="1"/>
          </p:nvPr>
        </p:nvSpPr>
        <p:spPr bwMode="auto">
          <a:xfrm>
            <a:off x="892791" y="596631"/>
            <a:ext cx="9020033" cy="4669813"/>
          </a:xfrm>
          <a:prstGeom prst="rect">
            <a:avLst/>
          </a:prstGeom>
          <a:ln/>
        </p:spPr>
        <p:style>
          <a:lnRef idx="2">
            <a:schemeClr val="accent1"/>
          </a:lnRef>
          <a:fillRef idx="1">
            <a:schemeClr val="lt1"/>
          </a:fillRef>
          <a:effectRef idx="0">
            <a:schemeClr val="accent1"/>
          </a:effectRef>
          <a:fontRef idx="minor">
            <a:schemeClr val="dk1"/>
          </a:fontRef>
        </p:style>
        <p:txBody>
          <a:bodyPr vert="horz" wrap="square" lIns="0" tIns="66654" rIns="0" bIns="10791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Images in Another Folder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If you have your images in a sub-folder, you must include the folder name in the </a:t>
            </a:r>
            <a:r>
              <a:rPr kumimoji="0" lang="en-US" altLang="en-US" sz="2000" b="0" i="0" u="none" strike="noStrike" cap="none" normalizeH="0" baseline="0" dirty="0" err="1">
                <a:ln>
                  <a:noFill/>
                </a:ln>
                <a:solidFill>
                  <a:srgbClr val="DC143C"/>
                </a:solidFill>
                <a:effectLst/>
                <a:latin typeface="Consolas" panose="020B0609020204030204" pitchFamily="49" charset="0"/>
              </a:rPr>
              <a:t>src</a:t>
            </a:r>
            <a:r>
              <a:rPr kumimoji="0" lang="en-US" altLang="en-US" sz="2000" b="0" i="0" u="none" strike="noStrike" cap="none" normalizeH="0" baseline="0" dirty="0">
                <a:ln>
                  <a:noFill/>
                </a:ln>
                <a:solidFill>
                  <a:srgbClr val="000000"/>
                </a:solidFill>
                <a:effectLst/>
                <a:latin typeface="Verdana" panose="020B0604030504040204" pitchFamily="34" charset="0"/>
              </a:rPr>
              <a:t> attribute:</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err="1">
                <a:ln>
                  <a:noFill/>
                </a:ln>
                <a:solidFill>
                  <a:srgbClr val="A52A2A"/>
                </a:solidFill>
                <a:effectLst/>
                <a:latin typeface="Consolas" panose="020B0609020204030204" pitchFamily="49" charset="0"/>
              </a:rPr>
              <a:t>img</a:t>
            </a:r>
            <a:r>
              <a:rPr kumimoji="0" lang="en-US" altLang="en-US" sz="2000" b="0" i="0" u="none" strike="noStrike" cap="none" normalizeH="0" baseline="0" dirty="0">
                <a:ln>
                  <a:noFill/>
                </a:ln>
                <a:solidFill>
                  <a:srgbClr val="FF0000"/>
                </a:solidFill>
                <a:effectLst/>
                <a:latin typeface="Consolas" panose="020B0609020204030204" pitchFamily="49" charset="0"/>
              </a:rPr>
              <a:t> </a:t>
            </a:r>
            <a:r>
              <a:rPr kumimoji="0" lang="en-US" altLang="en-US" sz="2000" b="0" i="0" u="none" strike="noStrike" cap="none" normalizeH="0" baseline="0" dirty="0" err="1">
                <a:ln>
                  <a:noFill/>
                </a:ln>
                <a:solidFill>
                  <a:srgbClr val="FF0000"/>
                </a:solidFill>
                <a:effectLst/>
                <a:latin typeface="Consolas" panose="020B0609020204030204" pitchFamily="49" charset="0"/>
              </a:rPr>
              <a:t>src</a:t>
            </a:r>
            <a:r>
              <a:rPr kumimoji="0" lang="en-US" altLang="en-US" sz="2000" b="0" i="0" u="none" strike="noStrike" cap="none" normalizeH="0" baseline="0" dirty="0">
                <a:ln>
                  <a:noFill/>
                </a:ln>
                <a:solidFill>
                  <a:srgbClr val="0000CD"/>
                </a:solidFill>
                <a:effectLst/>
                <a:highlight>
                  <a:srgbClr val="FFFF00"/>
                </a:highlight>
                <a:latin typeface="Consolas" panose="020B0609020204030204" pitchFamily="49" charset="0"/>
              </a:rPr>
              <a:t>="/images/</a:t>
            </a:r>
            <a:r>
              <a:rPr kumimoji="0" lang="en-US" altLang="en-US" sz="2000" b="0" i="0" u="none" strike="noStrike" cap="none" normalizeH="0" baseline="0" dirty="0">
                <a:ln>
                  <a:noFill/>
                </a:ln>
                <a:solidFill>
                  <a:srgbClr val="0000CD"/>
                </a:solidFill>
                <a:effectLst/>
                <a:latin typeface="Consolas" panose="020B0609020204030204" pitchFamily="49" charset="0"/>
              </a:rPr>
              <a:t>html5.gif"</a:t>
            </a:r>
            <a:r>
              <a:rPr kumimoji="0" lang="en-US" altLang="en-US" sz="2000" b="0" i="0" u="none" strike="noStrike" cap="none" normalizeH="0" baseline="0" dirty="0">
                <a:ln>
                  <a:noFill/>
                </a:ln>
                <a:solidFill>
                  <a:srgbClr val="FF0000"/>
                </a:solidFill>
                <a:effectLst/>
                <a:latin typeface="Consolas" panose="020B0609020204030204" pitchFamily="49" charset="0"/>
              </a:rPr>
              <a:t> alt</a:t>
            </a:r>
            <a:r>
              <a:rPr kumimoji="0" lang="en-US" altLang="en-US" sz="2000" b="0" i="0" u="none" strike="noStrike" cap="none" normalizeH="0" baseline="0" dirty="0">
                <a:ln>
                  <a:noFill/>
                </a:ln>
                <a:solidFill>
                  <a:srgbClr val="0000CD"/>
                </a:solidFill>
                <a:effectLst/>
                <a:latin typeface="Consolas" panose="020B0609020204030204" pitchFamily="49" charset="0"/>
              </a:rPr>
              <a:t>="HTML5 Icon"</a:t>
            </a:r>
            <a:r>
              <a:rPr kumimoji="0" lang="en-US" altLang="en-US" sz="2000" b="0" i="0" u="none" strike="noStrike" cap="none" normalizeH="0" baseline="0" dirty="0">
                <a:ln>
                  <a:noFill/>
                </a:ln>
                <a:solidFill>
                  <a:srgbClr val="FF0000"/>
                </a:solidFill>
                <a:effectLst/>
                <a:latin typeface="Consolas" panose="020B0609020204030204" pitchFamily="49" charset="0"/>
              </a:rPr>
              <a:t> style</a:t>
            </a:r>
            <a:r>
              <a:rPr kumimoji="0" lang="en-US" altLang="en-US" sz="2000" b="0" i="0" u="none" strike="noStrike" cap="none" normalizeH="0" baseline="0" dirty="0">
                <a:ln>
                  <a:noFill/>
                </a:ln>
                <a:solidFill>
                  <a:srgbClr val="0000CD"/>
                </a:solidFill>
                <a:effectLst/>
                <a:latin typeface="Consolas" panose="020B0609020204030204" pitchFamily="49" charset="0"/>
              </a:rPr>
              <a:t>="width:128px;height:128px;"&gt;</a:t>
            </a:r>
            <a:endParaRPr kumimoji="0" lang="en-US" altLang="en-US" sz="2400" b="0" i="0" u="none" strike="noStrike" cap="none" normalizeH="0" baseline="0" dirty="0">
              <a:ln>
                <a:noFill/>
              </a:ln>
              <a:solidFill>
                <a:srgbClr val="FFFFFF"/>
              </a:solidFill>
              <a:effectLst/>
              <a:latin typeface="Source Sans Pro" panose="020B0503030403020204" pitchFamily="34" charset="0"/>
              <a:hlinkClick r:id="rId2"/>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FFFFFF"/>
                </a:solidFill>
                <a:effectLst/>
                <a:latin typeface="Source Sans Pro" panose="020B0503030403020204" pitchFamily="34" charset="0"/>
                <a:hlinkClick r:id="rId2"/>
              </a:rPr>
              <a:t>Try it Yourself »</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3600" b="0" i="0" u="none" strike="noStrike" cap="none" normalizeH="0" baseline="0" dirty="0">
                <a:ln>
                  <a:noFill/>
                </a:ln>
                <a:solidFill>
                  <a:schemeClr val="tx1"/>
                </a:solidFill>
                <a:effectLst/>
                <a:latin typeface="Arial" panose="020B0604020202020204" pitchFamily="34" charset="0"/>
              </a:rPr>
            </a:b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18F596CA-660E-6E74-ADCE-1FE2FC6EE5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7C9DA2-21DD-4921-E439-1F7CC5C2B1B9}"/>
              </a:ext>
            </a:extLst>
          </p:cNvPr>
          <p:cNvSpPr>
            <a:spLocks noGrp="1"/>
          </p:cNvSpPr>
          <p:nvPr>
            <p:ph type="sldNum" sz="quarter" idx="12"/>
          </p:nvPr>
        </p:nvSpPr>
        <p:spPr/>
        <p:txBody>
          <a:bodyPr/>
          <a:lstStyle/>
          <a:p>
            <a:fld id="{9A74A80C-5778-49E5-A000-7BF9B366B601}" type="slidenum">
              <a:rPr lang="en-US" smtClean="0"/>
              <a:t>93</a:t>
            </a:fld>
            <a:endParaRPr lang="en-US"/>
          </a:p>
        </p:txBody>
      </p:sp>
    </p:spTree>
    <p:extLst>
      <p:ext uri="{BB962C8B-B14F-4D97-AF65-F5344CB8AC3E}">
        <p14:creationId xmlns:p14="http://schemas.microsoft.com/office/powerpoint/2010/main" val="26631398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90F7A24E-D129-CCFE-86CA-7A66893DF995}"/>
              </a:ext>
            </a:extLst>
          </p:cNvPr>
          <p:cNvSpPr>
            <a:spLocks noGrp="1" noChangeArrowheads="1"/>
          </p:cNvSpPr>
          <p:nvPr>
            <p:ph idx="1"/>
          </p:nvPr>
        </p:nvSpPr>
        <p:spPr bwMode="auto">
          <a:xfrm>
            <a:off x="612443" y="823531"/>
            <a:ext cx="10967113" cy="4177370"/>
          </a:xfrm>
          <a:prstGeom prst="rect">
            <a:avLst/>
          </a:prstGeom>
          <a:ln/>
        </p:spPr>
        <p:style>
          <a:lnRef idx="2">
            <a:schemeClr val="accent1"/>
          </a:lnRef>
          <a:fillRef idx="1">
            <a:schemeClr val="lt1"/>
          </a:fillRef>
          <a:effectRef idx="0">
            <a:schemeClr val="accent1"/>
          </a:effectRef>
          <a:fontRef idx="minor">
            <a:schemeClr val="dk1"/>
          </a:fontRef>
        </p:style>
        <p:txBody>
          <a:bodyPr vert="horz" wrap="square" lIns="0" tIns="66654" rIns="0" bIns="10791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Images on Another Server/Website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Some web sites point to an image on another server.</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To point to an image on another server, you must specify an absolute (full) URL in the </a:t>
            </a:r>
            <a:r>
              <a:rPr kumimoji="0" lang="en-US" altLang="en-US" sz="1800" b="0" i="0" u="none" strike="noStrike" cap="none" normalizeH="0" baseline="0" dirty="0" err="1">
                <a:ln>
                  <a:noFill/>
                </a:ln>
                <a:solidFill>
                  <a:srgbClr val="DC143C"/>
                </a:solidFill>
                <a:effectLst/>
                <a:latin typeface="Consolas" panose="020B0609020204030204" pitchFamily="49" charset="0"/>
              </a:rPr>
              <a:t>src</a:t>
            </a:r>
            <a:r>
              <a:rPr kumimoji="0" lang="en-US" altLang="en-US" sz="1800" b="0" i="0" u="none" strike="noStrike" cap="none" normalizeH="0" baseline="0" dirty="0">
                <a:ln>
                  <a:noFill/>
                </a:ln>
                <a:solidFill>
                  <a:srgbClr val="000000"/>
                </a:solidFill>
                <a:effectLst/>
                <a:latin typeface="Verdana" panose="020B0604030504040204" pitchFamily="34" charset="0"/>
              </a:rPr>
              <a:t> attribute:</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err="1">
                <a:ln>
                  <a:noFill/>
                </a:ln>
                <a:solidFill>
                  <a:srgbClr val="A52A2A"/>
                </a:solidFill>
                <a:effectLst/>
                <a:latin typeface="Consolas" panose="020B0609020204030204" pitchFamily="49" charset="0"/>
              </a:rPr>
              <a:t>img</a:t>
            </a:r>
            <a:r>
              <a:rPr kumimoji="0" lang="en-US" altLang="en-US" sz="1800" b="0" i="0" u="none" strike="noStrike" cap="none" normalizeH="0" baseline="0" dirty="0">
                <a:ln>
                  <a:noFill/>
                </a:ln>
                <a:solidFill>
                  <a:srgbClr val="FF0000"/>
                </a:solidFill>
                <a:effectLst/>
                <a:latin typeface="Consolas" panose="020B0609020204030204" pitchFamily="49" charset="0"/>
              </a:rPr>
              <a:t> </a:t>
            </a:r>
            <a:r>
              <a:rPr kumimoji="0" lang="en-US" altLang="en-US" sz="1800" b="0" i="0" u="none" strike="noStrike" cap="none" normalizeH="0" baseline="0" dirty="0" err="1">
                <a:ln>
                  <a:noFill/>
                </a:ln>
                <a:solidFill>
                  <a:srgbClr val="FF0000"/>
                </a:solidFill>
                <a:effectLst/>
                <a:latin typeface="Consolas" panose="020B0609020204030204" pitchFamily="49" charset="0"/>
              </a:rPr>
              <a:t>src</a:t>
            </a:r>
            <a:r>
              <a:rPr kumimoji="0" lang="en-US" altLang="en-US" sz="1800" b="0" i="0" u="none" strike="noStrike" cap="none" normalizeH="0" baseline="0" dirty="0">
                <a:ln>
                  <a:noFill/>
                </a:ln>
                <a:solidFill>
                  <a:srgbClr val="0000CD"/>
                </a:solidFill>
                <a:effectLst/>
                <a:latin typeface="Consolas" panose="020B0609020204030204" pitchFamily="49" charset="0"/>
              </a:rPr>
              <a:t>="https://www.w3schools.com/images/w3schools_green.jpg"</a:t>
            </a:r>
            <a:r>
              <a:rPr kumimoji="0" lang="en-US" altLang="en-US" sz="1800" b="0" i="0" u="none" strike="noStrike" cap="none" normalizeH="0" baseline="0" dirty="0">
                <a:ln>
                  <a:noFill/>
                </a:ln>
                <a:solidFill>
                  <a:srgbClr val="FF0000"/>
                </a:solidFill>
                <a:effectLst/>
                <a:latin typeface="Consolas" panose="020B0609020204030204" pitchFamily="49" charset="0"/>
              </a:rPr>
              <a:t> alt</a:t>
            </a:r>
            <a:r>
              <a:rPr kumimoji="0" lang="en-US" altLang="en-US" sz="1800" b="0" i="0" u="none" strike="noStrike" cap="none" normalizeH="0" baseline="0" dirty="0">
                <a:ln>
                  <a:noFill/>
                </a:ln>
                <a:solidFill>
                  <a:srgbClr val="0000CD"/>
                </a:solidFill>
                <a:effectLst/>
                <a:latin typeface="Consolas" panose="020B0609020204030204" pitchFamily="49" charset="0"/>
              </a:rPr>
              <a:t>="W3Schools.com"&gt;</a:t>
            </a:r>
            <a:endParaRPr kumimoji="0" lang="en-US" altLang="en-US" sz="2000" b="0" i="0" u="none" strike="noStrike" cap="none" normalizeH="0" baseline="0" dirty="0">
              <a:ln>
                <a:noFill/>
              </a:ln>
              <a:solidFill>
                <a:srgbClr val="FFFFFF"/>
              </a:solidFill>
              <a:effectLst/>
              <a:latin typeface="Source Sans Pro" panose="020B0503030403020204" pitchFamily="34" charset="0"/>
              <a:hlinkClick r:id="rId2"/>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FFFFFF"/>
                </a:solidFill>
                <a:effectLst/>
                <a:latin typeface="Source Sans Pro" panose="020B0503030403020204" pitchFamily="34" charset="0"/>
                <a:hlinkClick r:id="rId2"/>
              </a:rPr>
              <a:t>Try it Yourself »</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3200" b="0" i="0" u="none" strike="noStrike" cap="none" normalizeH="0" baseline="0" dirty="0">
                <a:ln>
                  <a:noFill/>
                </a:ln>
                <a:solidFill>
                  <a:schemeClr val="tx1"/>
                </a:solidFill>
                <a:effectLst/>
                <a:latin typeface="Arial" panose="020B0604020202020204" pitchFamily="34" charset="0"/>
              </a:rPr>
            </a:b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A4B1F5FC-09D5-766F-41C1-181495802D4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680E38-88EB-E879-ABD1-9C001F7572AA}"/>
              </a:ext>
            </a:extLst>
          </p:cNvPr>
          <p:cNvSpPr>
            <a:spLocks noGrp="1"/>
          </p:cNvSpPr>
          <p:nvPr>
            <p:ph type="sldNum" sz="quarter" idx="12"/>
          </p:nvPr>
        </p:nvSpPr>
        <p:spPr/>
        <p:txBody>
          <a:bodyPr/>
          <a:lstStyle/>
          <a:p>
            <a:fld id="{9A74A80C-5778-49E5-A000-7BF9B366B601}" type="slidenum">
              <a:rPr lang="en-US" smtClean="0"/>
              <a:t>94</a:t>
            </a:fld>
            <a:endParaRPr lang="en-US"/>
          </a:p>
        </p:txBody>
      </p:sp>
    </p:spTree>
    <p:extLst>
      <p:ext uri="{BB962C8B-B14F-4D97-AF65-F5344CB8AC3E}">
        <p14:creationId xmlns:p14="http://schemas.microsoft.com/office/powerpoint/2010/main" val="14825315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C7BB9-4EF6-A0E7-5478-DC20E7E23BB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856B78D-B7FC-0184-3680-5EF339731701}"/>
              </a:ext>
            </a:extLst>
          </p:cNvPr>
          <p:cNvSpPr>
            <a:spLocks noGrp="1"/>
          </p:cNvSpPr>
          <p:nvPr>
            <p:ph idx="1"/>
          </p:nvPr>
        </p:nvSpPr>
        <p:spPr/>
        <p:txBody>
          <a:bodyPr/>
          <a:lstStyle/>
          <a:p>
            <a:pPr algn="l"/>
            <a:r>
              <a:rPr lang="en-US" b="0" i="0" dirty="0">
                <a:solidFill>
                  <a:srgbClr val="000000"/>
                </a:solidFill>
                <a:effectLst/>
                <a:latin typeface="Segoe UI" panose="020B0502040204020203" pitchFamily="34" charset="0"/>
              </a:rPr>
              <a:t>Animated Images</a:t>
            </a:r>
          </a:p>
          <a:p>
            <a:pPr algn="l"/>
            <a:r>
              <a:rPr lang="en-US" b="0" i="0" dirty="0">
                <a:solidFill>
                  <a:srgbClr val="000000"/>
                </a:solidFill>
                <a:effectLst/>
                <a:latin typeface="Verdana" panose="020B0604030504040204" pitchFamily="34" charset="0"/>
              </a:rPr>
              <a:t>HTML allows animated GIFs:</a:t>
            </a:r>
          </a:p>
          <a:p>
            <a:pPr algn="l"/>
            <a:r>
              <a:rPr lang="en-US" b="0" i="0" dirty="0">
                <a:solidFill>
                  <a:srgbClr val="000000"/>
                </a:solidFill>
                <a:effectLst/>
                <a:latin typeface="Segoe UI" panose="020B0502040204020203" pitchFamily="34" charset="0"/>
              </a:rPr>
              <a:t>Example</a:t>
            </a:r>
          </a:p>
          <a:p>
            <a:pPr algn="l"/>
            <a:r>
              <a:rPr lang="en-US" b="0" i="0" dirty="0">
                <a:solidFill>
                  <a:srgbClr val="0000CD"/>
                </a:solidFill>
                <a:effectLst/>
                <a:latin typeface="Consolas" panose="020B0609020204030204" pitchFamily="49" charset="0"/>
              </a:rPr>
              <a:t>&lt;</a:t>
            </a:r>
            <a:r>
              <a:rPr lang="en-US" b="0" i="0" dirty="0" err="1">
                <a:solidFill>
                  <a:srgbClr val="A52A2A"/>
                </a:solidFill>
                <a:effectLst/>
                <a:latin typeface="Consolas" panose="020B0609020204030204" pitchFamily="49" charset="0"/>
              </a:rPr>
              <a:t>img</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src</a:t>
            </a:r>
            <a:r>
              <a:rPr lang="en-US" b="0" i="0" dirty="0">
                <a:solidFill>
                  <a:srgbClr val="0000CD"/>
                </a:solidFill>
                <a:effectLst/>
                <a:latin typeface="Consolas" panose="020B0609020204030204" pitchFamily="49" charset="0"/>
              </a:rPr>
              <a:t>="programming</a:t>
            </a:r>
            <a:r>
              <a:rPr lang="en-US" b="0" i="0" dirty="0">
                <a:solidFill>
                  <a:srgbClr val="0000CD"/>
                </a:solidFill>
                <a:effectLst/>
                <a:highlight>
                  <a:srgbClr val="FFFF00"/>
                </a:highlight>
                <a:latin typeface="Consolas" panose="020B0609020204030204" pitchFamily="49" charset="0"/>
              </a:rPr>
              <a:t>.gif</a:t>
            </a:r>
            <a:r>
              <a:rPr lang="en-US" b="0" i="0" dirty="0">
                <a:solidFill>
                  <a:srgbClr val="0000CD"/>
                </a:solidFill>
                <a:effectLst/>
                <a:latin typeface="Consolas" panose="020B0609020204030204" pitchFamily="49" charset="0"/>
              </a:rPr>
              <a:t>"</a:t>
            </a:r>
            <a:r>
              <a:rPr lang="en-US" b="0" i="0" dirty="0">
                <a:solidFill>
                  <a:srgbClr val="FF0000"/>
                </a:solidFill>
                <a:effectLst/>
                <a:latin typeface="Consolas" panose="020B0609020204030204" pitchFamily="49" charset="0"/>
              </a:rPr>
              <a:t> alt</a:t>
            </a:r>
            <a:r>
              <a:rPr lang="en-US" b="0" i="0" dirty="0">
                <a:solidFill>
                  <a:srgbClr val="0000CD"/>
                </a:solidFill>
                <a:effectLst/>
                <a:latin typeface="Consolas" panose="020B0609020204030204" pitchFamily="49" charset="0"/>
              </a:rPr>
              <a:t>="Computer Man"</a:t>
            </a:r>
            <a:r>
              <a:rPr lang="en-US" b="0" i="0" dirty="0">
                <a:solidFill>
                  <a:srgbClr val="FF0000"/>
                </a:solidFill>
                <a:effectLst/>
                <a:latin typeface="Consolas" panose="020B0609020204030204" pitchFamily="49" charset="0"/>
              </a:rPr>
              <a:t> style</a:t>
            </a:r>
            <a:r>
              <a:rPr lang="en-US" b="0" i="0" dirty="0">
                <a:solidFill>
                  <a:srgbClr val="0000CD"/>
                </a:solidFill>
                <a:effectLst/>
                <a:latin typeface="Consolas" panose="020B0609020204030204" pitchFamily="49" charset="0"/>
              </a:rPr>
              <a:t>="width:48px;height:48px;"&gt;</a:t>
            </a:r>
            <a:endParaRPr lang="en-US" b="0" i="0" dirty="0">
              <a:solidFill>
                <a:srgbClr val="000000"/>
              </a:solidFill>
              <a:effectLst/>
              <a:latin typeface="Consolas" panose="020B0609020204030204" pitchFamily="49" charset="0"/>
            </a:endParaRPr>
          </a:p>
          <a:p>
            <a:pPr algn="l"/>
            <a:r>
              <a:rPr lang="en-US" b="0" i="0" u="none" strike="noStrike" dirty="0">
                <a:solidFill>
                  <a:srgbClr val="FFFFFF"/>
                </a:solidFill>
                <a:effectLst/>
                <a:latin typeface="Source Sans Pro" panose="020B0503030403020204" pitchFamily="34" charset="0"/>
                <a:hlinkClick r:id="rId2"/>
              </a:rPr>
              <a:t>Try it Yourself »</a:t>
            </a:r>
            <a:endParaRPr lang="en-US" b="0" i="0" dirty="0">
              <a:solidFill>
                <a:srgbClr val="000000"/>
              </a:solidFill>
              <a:effectLst/>
              <a:latin typeface="Verdana" panose="020B0604030504040204" pitchFamily="34" charset="0"/>
            </a:endParaRPr>
          </a:p>
          <a:p>
            <a:br>
              <a:rPr lang="en-US" dirty="0"/>
            </a:br>
            <a:endParaRPr lang="en-US" dirty="0"/>
          </a:p>
        </p:txBody>
      </p:sp>
      <p:sp>
        <p:nvSpPr>
          <p:cNvPr id="4" name="Footer Placeholder 3">
            <a:extLst>
              <a:ext uri="{FF2B5EF4-FFF2-40B4-BE49-F238E27FC236}">
                <a16:creationId xmlns:a16="http://schemas.microsoft.com/office/drawing/2014/main" id="{CBC57209-FC52-FFF0-ADD7-170B4F9407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17B1CAD-A5BA-D3C8-F200-58FE65B7D483}"/>
              </a:ext>
            </a:extLst>
          </p:cNvPr>
          <p:cNvSpPr>
            <a:spLocks noGrp="1"/>
          </p:cNvSpPr>
          <p:nvPr>
            <p:ph type="sldNum" sz="quarter" idx="12"/>
          </p:nvPr>
        </p:nvSpPr>
        <p:spPr/>
        <p:txBody>
          <a:bodyPr/>
          <a:lstStyle/>
          <a:p>
            <a:fld id="{9A74A80C-5778-49E5-A000-7BF9B366B601}" type="slidenum">
              <a:rPr lang="en-US" smtClean="0"/>
              <a:t>95</a:t>
            </a:fld>
            <a:endParaRPr lang="en-US"/>
          </a:p>
        </p:txBody>
      </p:sp>
    </p:spTree>
    <p:extLst>
      <p:ext uri="{BB962C8B-B14F-4D97-AF65-F5344CB8AC3E}">
        <p14:creationId xmlns:p14="http://schemas.microsoft.com/office/powerpoint/2010/main" val="14838432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4D329854-EC8F-ACFB-CDA1-D73D3BF7D297}"/>
              </a:ext>
            </a:extLst>
          </p:cNvPr>
          <p:cNvSpPr>
            <a:spLocks noGrp="1" noChangeArrowheads="1"/>
          </p:cNvSpPr>
          <p:nvPr>
            <p:ph idx="1"/>
          </p:nvPr>
        </p:nvSpPr>
        <p:spPr bwMode="auto">
          <a:xfrm>
            <a:off x="838200" y="1261521"/>
            <a:ext cx="2887639" cy="4843591"/>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Image as a Link</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To use an image as a link, put the </a:t>
            </a:r>
            <a:r>
              <a:rPr kumimoji="0" lang="en-US" altLang="en-US" sz="1800" b="0" i="0" u="none" strike="noStrike" cap="none" normalizeH="0" baseline="0" dirty="0">
                <a:ln>
                  <a:noFill/>
                </a:ln>
                <a:solidFill>
                  <a:srgbClr val="DC143C"/>
                </a:solidFill>
                <a:effectLst/>
                <a:latin typeface="Consolas" panose="020B0609020204030204" pitchFamily="49" charset="0"/>
              </a:rPr>
              <a:t>&lt;</a:t>
            </a:r>
            <a:r>
              <a:rPr kumimoji="0" lang="en-US" altLang="en-US" sz="1800" b="0" i="0" u="none" strike="noStrike" cap="none" normalizeH="0" baseline="0" dirty="0" err="1">
                <a:ln>
                  <a:noFill/>
                </a:ln>
                <a:solidFill>
                  <a:srgbClr val="DC143C"/>
                </a:solidFill>
                <a:effectLst/>
                <a:latin typeface="Consolas" panose="020B0609020204030204" pitchFamily="49" charset="0"/>
              </a:rPr>
              <a:t>img</a:t>
            </a:r>
            <a:r>
              <a:rPr kumimoji="0" lang="en-US" altLang="en-US" sz="1800" b="0" i="0" u="none" strike="noStrike" cap="none" normalizeH="0" baseline="0" dirty="0">
                <a:ln>
                  <a:noFill/>
                </a:ln>
                <a:solidFill>
                  <a:srgbClr val="DC143C"/>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Verdana" panose="020B0604030504040204" pitchFamily="34" charset="0"/>
              </a:rPr>
              <a:t> tag inside the </a:t>
            </a:r>
            <a:r>
              <a:rPr kumimoji="0" lang="en-US" altLang="en-US" sz="1800" b="0" i="0" u="none" strike="noStrike" cap="none" normalizeH="0" baseline="0" dirty="0">
                <a:ln>
                  <a:noFill/>
                </a:ln>
                <a:solidFill>
                  <a:srgbClr val="DC143C"/>
                </a:solidFill>
                <a:effectLst/>
                <a:latin typeface="Consolas" panose="020B0609020204030204" pitchFamily="49" charset="0"/>
              </a:rPr>
              <a:t>&lt;a&gt;</a:t>
            </a:r>
            <a:r>
              <a:rPr kumimoji="0" lang="en-US" altLang="en-US" sz="1800" b="0" i="0" u="none" strike="noStrike" cap="none" normalizeH="0" baseline="0" dirty="0">
                <a:ln>
                  <a:noFill/>
                </a:ln>
                <a:solidFill>
                  <a:srgbClr val="000000"/>
                </a:solidFill>
                <a:effectLst/>
                <a:latin typeface="Verdana" panose="020B0604030504040204" pitchFamily="34" charset="0"/>
              </a:rPr>
              <a:t> tag:</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a</a:t>
            </a:r>
            <a:r>
              <a:rPr kumimoji="0" lang="en-US" altLang="en-US" sz="1800" b="0" i="0" u="none" strike="noStrike" cap="none" normalizeH="0" baseline="0" dirty="0">
                <a:ln>
                  <a:noFill/>
                </a:ln>
                <a:solidFill>
                  <a:srgbClr val="FF0000"/>
                </a:solidFill>
                <a:effectLst/>
                <a:latin typeface="Consolas" panose="020B0609020204030204" pitchFamily="49" charset="0"/>
              </a:rPr>
              <a:t> </a:t>
            </a:r>
            <a:r>
              <a:rPr kumimoji="0" lang="en-US" altLang="en-US" sz="1800" b="0" i="0" u="none" strike="noStrike" cap="none" normalizeH="0" baseline="0" dirty="0" err="1">
                <a:ln>
                  <a:noFill/>
                </a:ln>
                <a:solidFill>
                  <a:srgbClr val="FF0000"/>
                </a:solidFill>
                <a:effectLst/>
                <a:latin typeface="Consolas" panose="020B0609020204030204" pitchFamily="49" charset="0"/>
              </a:rPr>
              <a:t>href</a:t>
            </a:r>
            <a:r>
              <a:rPr kumimoji="0" lang="en-US" altLang="en-US" sz="1800" b="0" i="0" u="none" strike="noStrike" cap="none" normalizeH="0" baseline="0" dirty="0">
                <a:ln>
                  <a:noFill/>
                </a:ln>
                <a:solidFill>
                  <a:srgbClr val="0000CD"/>
                </a:solidFill>
                <a:effectLst/>
                <a:latin typeface="Consolas" panose="020B0609020204030204" pitchFamily="49" charset="0"/>
              </a:rPr>
              <a:t>="default.asp"&gt;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err="1">
                <a:ln>
                  <a:noFill/>
                </a:ln>
                <a:solidFill>
                  <a:srgbClr val="A52A2A"/>
                </a:solidFill>
                <a:effectLst/>
                <a:latin typeface="Consolas" panose="020B0609020204030204" pitchFamily="49" charset="0"/>
              </a:rPr>
              <a:t>img</a:t>
            </a:r>
            <a:r>
              <a:rPr kumimoji="0" lang="en-US" altLang="en-US" sz="1800" b="0" i="0" u="none" strike="noStrike" cap="none" normalizeH="0" baseline="0" dirty="0">
                <a:ln>
                  <a:noFill/>
                </a:ln>
                <a:solidFill>
                  <a:srgbClr val="FF0000"/>
                </a:solidFill>
                <a:effectLst/>
                <a:latin typeface="Consolas" panose="020B0609020204030204" pitchFamily="49" charset="0"/>
              </a:rPr>
              <a:t> </a:t>
            </a:r>
            <a:r>
              <a:rPr kumimoji="0" lang="en-US" altLang="en-US" sz="1800" b="0" i="0" u="none" strike="noStrike" cap="none" normalizeH="0" baseline="0" dirty="0" err="1">
                <a:ln>
                  <a:noFill/>
                </a:ln>
                <a:solidFill>
                  <a:srgbClr val="FF0000"/>
                </a:solidFill>
                <a:effectLst/>
                <a:latin typeface="Consolas" panose="020B0609020204030204" pitchFamily="49" charset="0"/>
              </a:rPr>
              <a:t>src</a:t>
            </a:r>
            <a:r>
              <a:rPr kumimoji="0" lang="en-US" altLang="en-US" sz="1800" b="0" i="0" u="none" strike="noStrike" cap="none" normalizeH="0" baseline="0" dirty="0">
                <a:ln>
                  <a:noFill/>
                </a:ln>
                <a:solidFill>
                  <a:srgbClr val="0000CD"/>
                </a:solidFill>
                <a:effectLst/>
                <a:latin typeface="Consolas" panose="020B0609020204030204" pitchFamily="49" charset="0"/>
              </a:rPr>
              <a:t>="smiley.gif"</a:t>
            </a:r>
            <a:r>
              <a:rPr kumimoji="0" lang="en-US" altLang="en-US" sz="1800" b="0" i="0" u="none" strike="noStrike" cap="none" normalizeH="0" baseline="0" dirty="0">
                <a:ln>
                  <a:noFill/>
                </a:ln>
                <a:solidFill>
                  <a:srgbClr val="FF0000"/>
                </a:solidFill>
                <a:effectLst/>
                <a:latin typeface="Consolas" panose="020B0609020204030204" pitchFamily="49" charset="0"/>
              </a:rPr>
              <a:t> alt</a:t>
            </a:r>
            <a:r>
              <a:rPr kumimoji="0" lang="en-US" altLang="en-US" sz="1800" b="0" i="0" u="none" strike="noStrike" cap="none" normalizeH="0" baseline="0" dirty="0">
                <a:ln>
                  <a:noFill/>
                </a:ln>
                <a:solidFill>
                  <a:srgbClr val="0000CD"/>
                </a:solidFill>
                <a:effectLst/>
                <a:latin typeface="Consolas" panose="020B0609020204030204" pitchFamily="49" charset="0"/>
              </a:rPr>
              <a:t>="HTML tutorial"</a:t>
            </a:r>
            <a:r>
              <a:rPr kumimoji="0" lang="en-US" altLang="en-US" sz="1800" b="0" i="0" u="none" strike="noStrike" cap="none" normalizeH="0" baseline="0" dirty="0">
                <a:ln>
                  <a:noFill/>
                </a:ln>
                <a:solidFill>
                  <a:srgbClr val="FF0000"/>
                </a:solidFill>
                <a:effectLst/>
                <a:latin typeface="Consolas" panose="020B0609020204030204" pitchFamily="49" charset="0"/>
              </a:rPr>
              <a:t> style</a:t>
            </a:r>
            <a:r>
              <a:rPr kumimoji="0" lang="en-US" altLang="en-US" sz="1800" b="0" i="0" u="none" strike="noStrike" cap="none" normalizeH="0" baseline="0" dirty="0">
                <a:ln>
                  <a:noFill/>
                </a:ln>
                <a:solidFill>
                  <a:srgbClr val="0000CD"/>
                </a:solidFill>
                <a:effectLst/>
                <a:latin typeface="Consolas" panose="020B0609020204030204" pitchFamily="49" charset="0"/>
              </a:rPr>
              <a:t>="width:42px;height:42px;"&gt;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/a</a:t>
            </a:r>
            <a:r>
              <a:rPr kumimoji="0" lang="en-US" altLang="en-US" sz="1800" b="0" i="0" u="none" strike="noStrike" cap="none" normalizeH="0" baseline="0" dirty="0">
                <a:ln>
                  <a:noFill/>
                </a:ln>
                <a:solidFill>
                  <a:srgbClr val="0000CD"/>
                </a:solidFill>
                <a:effectLst/>
                <a:latin typeface="Consolas" panose="020B0609020204030204" pitchFamily="49" charset="0"/>
              </a:rPr>
              <a:t>&gt;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37EBABED-E73F-6837-1635-CCC5CFE0220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A21F13-2D61-1BB4-59FC-8A5E32F62C7A}"/>
              </a:ext>
            </a:extLst>
          </p:cNvPr>
          <p:cNvSpPr>
            <a:spLocks noGrp="1"/>
          </p:cNvSpPr>
          <p:nvPr>
            <p:ph type="sldNum" sz="quarter" idx="12"/>
          </p:nvPr>
        </p:nvSpPr>
        <p:spPr/>
        <p:txBody>
          <a:bodyPr/>
          <a:lstStyle/>
          <a:p>
            <a:fld id="{9A74A80C-5778-49E5-A000-7BF9B366B601}" type="slidenum">
              <a:rPr lang="en-US" smtClean="0"/>
              <a:t>96</a:t>
            </a:fld>
            <a:endParaRPr lang="en-US"/>
          </a:p>
        </p:txBody>
      </p:sp>
      <p:graphicFrame>
        <p:nvGraphicFramePr>
          <p:cNvPr id="6" name="Content Placeholder 3">
            <a:extLst>
              <a:ext uri="{FF2B5EF4-FFF2-40B4-BE49-F238E27FC236}">
                <a16:creationId xmlns:a16="http://schemas.microsoft.com/office/drawing/2014/main" id="{F43D1A99-A777-0DFD-4CAE-420A3F8D7BFC}"/>
              </a:ext>
            </a:extLst>
          </p:cNvPr>
          <p:cNvGraphicFramePr>
            <a:graphicFrameLocks/>
          </p:cNvGraphicFramePr>
          <p:nvPr>
            <p:extLst>
              <p:ext uri="{D42A27DB-BD31-4B8C-83A1-F6EECF244321}">
                <p14:modId xmlns:p14="http://schemas.microsoft.com/office/powerpoint/2010/main" val="1666750978"/>
              </p:ext>
            </p:extLst>
          </p:nvPr>
        </p:nvGraphicFramePr>
        <p:xfrm>
          <a:off x="4442670" y="756982"/>
          <a:ext cx="7421460" cy="4084320"/>
        </p:xfrm>
        <a:graphic>
          <a:graphicData uri="http://schemas.openxmlformats.org/drawingml/2006/table">
            <a:tbl>
              <a:tblPr/>
              <a:tblGrid>
                <a:gridCol w="2473820">
                  <a:extLst>
                    <a:ext uri="{9D8B030D-6E8A-4147-A177-3AD203B41FA5}">
                      <a16:colId xmlns:a16="http://schemas.microsoft.com/office/drawing/2014/main" val="3137507533"/>
                    </a:ext>
                  </a:extLst>
                </a:gridCol>
                <a:gridCol w="2473820">
                  <a:extLst>
                    <a:ext uri="{9D8B030D-6E8A-4147-A177-3AD203B41FA5}">
                      <a16:colId xmlns:a16="http://schemas.microsoft.com/office/drawing/2014/main" val="4146725674"/>
                    </a:ext>
                  </a:extLst>
                </a:gridCol>
                <a:gridCol w="2473820">
                  <a:extLst>
                    <a:ext uri="{9D8B030D-6E8A-4147-A177-3AD203B41FA5}">
                      <a16:colId xmlns:a16="http://schemas.microsoft.com/office/drawing/2014/main" val="4149969210"/>
                    </a:ext>
                  </a:extLst>
                </a:gridCol>
              </a:tblGrid>
              <a:tr h="0">
                <a:tc>
                  <a:txBody>
                    <a:bodyPr/>
                    <a:lstStyle/>
                    <a:p>
                      <a:pPr algn="l" fontAlgn="t"/>
                      <a:r>
                        <a:rPr lang="en-US">
                          <a:effectLst/>
                        </a:rPr>
                        <a:t>Abbreviation</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File Format</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File Extension</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878708857"/>
                  </a:ext>
                </a:extLst>
              </a:tr>
              <a:tr h="0">
                <a:tc>
                  <a:txBody>
                    <a:bodyPr/>
                    <a:lstStyle/>
                    <a:p>
                      <a:pPr algn="l" fontAlgn="t"/>
                      <a:r>
                        <a:rPr lang="en-US" dirty="0">
                          <a:effectLst/>
                        </a:rPr>
                        <a:t>APNG</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dirty="0">
                          <a:effectLst/>
                        </a:rPr>
                        <a:t>Animated Portable Network Graphics</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dirty="0">
                          <a:effectLst/>
                        </a:rPr>
                        <a:t>.</a:t>
                      </a:r>
                      <a:r>
                        <a:rPr lang="en-US" dirty="0" err="1">
                          <a:effectLst/>
                        </a:rPr>
                        <a:t>apng</a:t>
                      </a:r>
                      <a:endParaRPr lang="en-US" dirty="0">
                        <a:effectLst/>
                      </a:endParaRP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696974189"/>
                  </a:ext>
                </a:extLst>
              </a:tr>
              <a:tr h="0">
                <a:tc>
                  <a:txBody>
                    <a:bodyPr/>
                    <a:lstStyle/>
                    <a:p>
                      <a:pPr algn="l" fontAlgn="t"/>
                      <a:r>
                        <a:rPr lang="en-US">
                          <a:effectLst/>
                        </a:rPr>
                        <a:t>GIF</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Graphics Interchange Format</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.gif</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918286423"/>
                  </a:ext>
                </a:extLst>
              </a:tr>
              <a:tr h="0">
                <a:tc>
                  <a:txBody>
                    <a:bodyPr/>
                    <a:lstStyle/>
                    <a:p>
                      <a:pPr algn="l" fontAlgn="t"/>
                      <a:r>
                        <a:rPr lang="en-US">
                          <a:effectLst/>
                        </a:rPr>
                        <a:t>ICO</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Microsoft Icon</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.ico, .cur</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072547530"/>
                  </a:ext>
                </a:extLst>
              </a:tr>
              <a:tr h="0">
                <a:tc>
                  <a:txBody>
                    <a:bodyPr/>
                    <a:lstStyle/>
                    <a:p>
                      <a:pPr algn="l" fontAlgn="t"/>
                      <a:r>
                        <a:rPr lang="en-US">
                          <a:effectLst/>
                        </a:rPr>
                        <a:t>JPEG</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Joint Photographic Expert Group image</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.jpg, .jpeg, .jfif, .pjpeg, .pjp</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317432299"/>
                  </a:ext>
                </a:extLst>
              </a:tr>
              <a:tr h="0">
                <a:tc>
                  <a:txBody>
                    <a:bodyPr/>
                    <a:lstStyle/>
                    <a:p>
                      <a:pPr algn="l" fontAlgn="t"/>
                      <a:r>
                        <a:rPr lang="en-US">
                          <a:effectLst/>
                        </a:rPr>
                        <a:t>PNG</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Portable Network Graphics</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.png</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84294082"/>
                  </a:ext>
                </a:extLst>
              </a:tr>
              <a:tr h="0">
                <a:tc>
                  <a:txBody>
                    <a:bodyPr/>
                    <a:lstStyle/>
                    <a:p>
                      <a:pPr algn="l" fontAlgn="t"/>
                      <a:r>
                        <a:rPr lang="en-US">
                          <a:effectLst/>
                        </a:rPr>
                        <a:t>SVG</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effectLst/>
                        </a:rPr>
                        <a:t>Scalable Vector Graphics</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effectLst/>
                        </a:rPr>
                        <a:t>.</a:t>
                      </a:r>
                      <a:r>
                        <a:rPr lang="en-US" dirty="0" err="1">
                          <a:effectLst/>
                        </a:rPr>
                        <a:t>svg</a:t>
                      </a:r>
                      <a:endParaRPr lang="en-US" dirty="0">
                        <a:effectLst/>
                      </a:endParaRP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08495082"/>
                  </a:ext>
                </a:extLst>
              </a:tr>
            </a:tbl>
          </a:graphicData>
        </a:graphic>
      </p:graphicFrame>
    </p:spTree>
    <p:extLst>
      <p:ext uri="{BB962C8B-B14F-4D97-AF65-F5344CB8AC3E}">
        <p14:creationId xmlns:p14="http://schemas.microsoft.com/office/powerpoint/2010/main" val="15266830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68F6B-5C74-0258-66BE-6DC3A264A6B0}"/>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6DDF7E24-38E0-B4C4-166F-48A60FEDEAAA}"/>
              </a:ext>
            </a:extLst>
          </p:cNvPr>
          <p:cNvSpPr>
            <a:spLocks noGrp="1" noChangeArrowheads="1"/>
          </p:cNvSpPr>
          <p:nvPr>
            <p:ph idx="1"/>
          </p:nvPr>
        </p:nvSpPr>
        <p:spPr bwMode="auto">
          <a:xfrm>
            <a:off x="838200" y="2625494"/>
            <a:ext cx="7772400" cy="28430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Chapter Summary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000000"/>
                </a:solidFill>
                <a:effectLst/>
                <a:latin typeface="Verdana" panose="020B0604030504040204" pitchFamily="34" charset="0"/>
              </a:rPr>
              <a:t>Use the HTML </a:t>
            </a:r>
            <a:r>
              <a:rPr kumimoji="0" lang="en-US" altLang="en-US" sz="1600" b="0" i="0" u="none" strike="noStrike" cap="none" normalizeH="0" baseline="0" dirty="0">
                <a:ln>
                  <a:noFill/>
                </a:ln>
                <a:solidFill>
                  <a:srgbClr val="DC143C"/>
                </a:solidFill>
                <a:effectLst/>
                <a:latin typeface="Consolas" panose="020B0609020204030204" pitchFamily="49" charset="0"/>
              </a:rPr>
              <a:t>&lt;</a:t>
            </a:r>
            <a:r>
              <a:rPr kumimoji="0" lang="en-US" altLang="en-US" sz="1600" b="0" i="0" u="none" strike="noStrike" cap="none" normalizeH="0" baseline="0" dirty="0" err="1">
                <a:ln>
                  <a:noFill/>
                </a:ln>
                <a:solidFill>
                  <a:srgbClr val="DC143C"/>
                </a:solidFill>
                <a:effectLst/>
                <a:latin typeface="Consolas" panose="020B0609020204030204" pitchFamily="49" charset="0"/>
              </a:rPr>
              <a:t>img</a:t>
            </a:r>
            <a:r>
              <a:rPr kumimoji="0" lang="en-US" altLang="en-US" sz="1600" b="0" i="0" u="none" strike="noStrike" cap="none" normalizeH="0" baseline="0" dirty="0">
                <a:ln>
                  <a:noFill/>
                </a:ln>
                <a:solidFill>
                  <a:srgbClr val="DC143C"/>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Verdana" panose="020B0604030504040204" pitchFamily="34" charset="0"/>
              </a:rPr>
              <a:t> element to define an image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000000"/>
                </a:solidFill>
                <a:effectLst/>
                <a:latin typeface="Verdana" panose="020B0604030504040204" pitchFamily="34" charset="0"/>
              </a:rPr>
              <a:t>Use the HTML </a:t>
            </a:r>
            <a:r>
              <a:rPr kumimoji="0" lang="en-US" altLang="en-US" sz="1600" b="0" i="0" u="none" strike="noStrike" cap="none" normalizeH="0" baseline="0" dirty="0" err="1">
                <a:ln>
                  <a:noFill/>
                </a:ln>
                <a:solidFill>
                  <a:srgbClr val="DC143C"/>
                </a:solidFill>
                <a:effectLst/>
                <a:latin typeface="Consolas" panose="020B0609020204030204" pitchFamily="49" charset="0"/>
              </a:rPr>
              <a:t>src</a:t>
            </a:r>
            <a:r>
              <a:rPr kumimoji="0" lang="en-US" altLang="en-US" sz="1600" b="0" i="0" u="none" strike="noStrike" cap="none" normalizeH="0" baseline="0" dirty="0">
                <a:ln>
                  <a:noFill/>
                </a:ln>
                <a:solidFill>
                  <a:srgbClr val="000000"/>
                </a:solidFill>
                <a:effectLst/>
                <a:latin typeface="Verdana" panose="020B0604030504040204" pitchFamily="34" charset="0"/>
              </a:rPr>
              <a:t> attribute to define the URL of the image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000000"/>
                </a:solidFill>
                <a:effectLst/>
                <a:latin typeface="Verdana" panose="020B0604030504040204" pitchFamily="34" charset="0"/>
              </a:rPr>
              <a:t>Use the HTML </a:t>
            </a:r>
            <a:r>
              <a:rPr kumimoji="0" lang="en-US" altLang="en-US" sz="1600" b="0" i="0" u="none" strike="noStrike" cap="none" normalizeH="0" baseline="0" dirty="0">
                <a:ln>
                  <a:noFill/>
                </a:ln>
                <a:solidFill>
                  <a:srgbClr val="DC143C"/>
                </a:solidFill>
                <a:effectLst/>
                <a:latin typeface="Consolas" panose="020B0609020204030204" pitchFamily="49" charset="0"/>
              </a:rPr>
              <a:t>alt</a:t>
            </a:r>
            <a:r>
              <a:rPr kumimoji="0" lang="en-US" altLang="en-US" sz="1600" b="0" i="0" u="none" strike="noStrike" cap="none" normalizeH="0" baseline="0" dirty="0">
                <a:ln>
                  <a:noFill/>
                </a:ln>
                <a:solidFill>
                  <a:srgbClr val="000000"/>
                </a:solidFill>
                <a:effectLst/>
                <a:latin typeface="Verdana" panose="020B0604030504040204" pitchFamily="34" charset="0"/>
              </a:rPr>
              <a:t> attribute to define an alternate text for an image, if it cannot be displayed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000000"/>
                </a:solidFill>
                <a:effectLst/>
                <a:latin typeface="Verdana" panose="020B0604030504040204" pitchFamily="34" charset="0"/>
              </a:rPr>
              <a:t>Use the HTML </a:t>
            </a:r>
            <a:r>
              <a:rPr kumimoji="0" lang="en-US" altLang="en-US" sz="1600" b="0" i="0" u="none" strike="noStrike" cap="none" normalizeH="0" baseline="0" dirty="0">
                <a:ln>
                  <a:noFill/>
                </a:ln>
                <a:solidFill>
                  <a:srgbClr val="DC143C"/>
                </a:solidFill>
                <a:effectLst/>
                <a:latin typeface="Consolas" panose="020B0609020204030204" pitchFamily="49" charset="0"/>
              </a:rPr>
              <a:t>width</a:t>
            </a:r>
            <a:r>
              <a:rPr kumimoji="0" lang="en-US" altLang="en-US" sz="1600" b="0" i="0" u="none" strike="noStrike" cap="none" normalizeH="0" baseline="0" dirty="0">
                <a:ln>
                  <a:noFill/>
                </a:ln>
                <a:solidFill>
                  <a:srgbClr val="000000"/>
                </a:solidFill>
                <a:effectLst/>
                <a:latin typeface="Verdana" panose="020B0604030504040204" pitchFamily="34" charset="0"/>
              </a:rPr>
              <a:t> and </a:t>
            </a:r>
            <a:r>
              <a:rPr kumimoji="0" lang="en-US" altLang="en-US" sz="1600" b="0" i="0" u="none" strike="noStrike" cap="none" normalizeH="0" baseline="0" dirty="0">
                <a:ln>
                  <a:noFill/>
                </a:ln>
                <a:solidFill>
                  <a:srgbClr val="DC143C"/>
                </a:solidFill>
                <a:effectLst/>
                <a:latin typeface="Consolas" panose="020B0609020204030204" pitchFamily="49" charset="0"/>
              </a:rPr>
              <a:t>height</a:t>
            </a:r>
            <a:r>
              <a:rPr kumimoji="0" lang="en-US" altLang="en-US" sz="1600" b="0" i="0" u="none" strike="noStrike" cap="none" normalizeH="0" baseline="0" dirty="0">
                <a:ln>
                  <a:noFill/>
                </a:ln>
                <a:solidFill>
                  <a:srgbClr val="000000"/>
                </a:solidFill>
                <a:effectLst/>
                <a:latin typeface="Verdana" panose="020B0604030504040204" pitchFamily="34" charset="0"/>
              </a:rPr>
              <a:t> attributes or the CSS </a:t>
            </a:r>
            <a:r>
              <a:rPr kumimoji="0" lang="en-US" altLang="en-US" sz="1600" b="0" i="0" u="none" strike="noStrike" cap="none" normalizeH="0" baseline="0" dirty="0">
                <a:ln>
                  <a:noFill/>
                </a:ln>
                <a:solidFill>
                  <a:srgbClr val="DC143C"/>
                </a:solidFill>
                <a:effectLst/>
                <a:latin typeface="Consolas" panose="020B0609020204030204" pitchFamily="49" charset="0"/>
              </a:rPr>
              <a:t>width</a:t>
            </a:r>
            <a:r>
              <a:rPr kumimoji="0" lang="en-US" altLang="en-US" sz="1600" b="0" i="0" u="none" strike="noStrike" cap="none" normalizeH="0" baseline="0" dirty="0">
                <a:ln>
                  <a:noFill/>
                </a:ln>
                <a:solidFill>
                  <a:srgbClr val="000000"/>
                </a:solidFill>
                <a:effectLst/>
                <a:latin typeface="Verdana" panose="020B0604030504040204" pitchFamily="34" charset="0"/>
              </a:rPr>
              <a:t> and </a:t>
            </a:r>
            <a:r>
              <a:rPr kumimoji="0" lang="en-US" altLang="en-US" sz="1600" b="0" i="0" u="none" strike="noStrike" cap="none" normalizeH="0" baseline="0" dirty="0">
                <a:ln>
                  <a:noFill/>
                </a:ln>
                <a:solidFill>
                  <a:srgbClr val="DC143C"/>
                </a:solidFill>
                <a:effectLst/>
                <a:latin typeface="Consolas" panose="020B0609020204030204" pitchFamily="49" charset="0"/>
              </a:rPr>
              <a:t>height</a:t>
            </a:r>
            <a:r>
              <a:rPr kumimoji="0" lang="en-US" altLang="en-US" sz="1600" b="0" i="0" u="none" strike="noStrike" cap="none" normalizeH="0" baseline="0" dirty="0">
                <a:ln>
                  <a:noFill/>
                </a:ln>
                <a:solidFill>
                  <a:srgbClr val="000000"/>
                </a:solidFill>
                <a:effectLst/>
                <a:latin typeface="Verdana" panose="020B0604030504040204" pitchFamily="34" charset="0"/>
              </a:rPr>
              <a:t> properties to define the size of the image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000000"/>
                </a:solidFill>
                <a:effectLst/>
                <a:latin typeface="Verdana" panose="020B0604030504040204" pitchFamily="34" charset="0"/>
              </a:rPr>
              <a:t>Use the CSS </a:t>
            </a:r>
            <a:r>
              <a:rPr kumimoji="0" lang="en-US" altLang="en-US" sz="1600" b="0" i="0" u="none" strike="noStrike" cap="none" normalizeH="0" baseline="0" dirty="0">
                <a:ln>
                  <a:noFill/>
                </a:ln>
                <a:solidFill>
                  <a:srgbClr val="DC143C"/>
                </a:solidFill>
                <a:effectLst/>
                <a:latin typeface="Consolas" panose="020B0609020204030204" pitchFamily="49" charset="0"/>
              </a:rPr>
              <a:t>float</a:t>
            </a:r>
            <a:r>
              <a:rPr kumimoji="0" lang="en-US" altLang="en-US" sz="1600" b="0" i="0" u="none" strike="noStrike" cap="none" normalizeH="0" baseline="0" dirty="0">
                <a:ln>
                  <a:noFill/>
                </a:ln>
                <a:solidFill>
                  <a:srgbClr val="000000"/>
                </a:solidFill>
                <a:effectLst/>
                <a:latin typeface="Verdana" panose="020B0604030504040204" pitchFamily="34" charset="0"/>
              </a:rPr>
              <a:t> property to let the image float to the left or to the right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0592B158-54E0-6070-6451-54BC271C09C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B540DB-A1F3-895E-5A2A-68D1DFB26DB6}"/>
              </a:ext>
            </a:extLst>
          </p:cNvPr>
          <p:cNvSpPr>
            <a:spLocks noGrp="1"/>
          </p:cNvSpPr>
          <p:nvPr>
            <p:ph type="sldNum" sz="quarter" idx="12"/>
          </p:nvPr>
        </p:nvSpPr>
        <p:spPr/>
        <p:txBody>
          <a:bodyPr/>
          <a:lstStyle/>
          <a:p>
            <a:fld id="{9A74A80C-5778-49E5-A000-7BF9B366B601}" type="slidenum">
              <a:rPr lang="en-US" smtClean="0"/>
              <a:t>97</a:t>
            </a:fld>
            <a:endParaRPr lang="en-US"/>
          </a:p>
        </p:txBody>
      </p:sp>
    </p:spTree>
    <p:extLst>
      <p:ext uri="{BB962C8B-B14F-4D97-AF65-F5344CB8AC3E}">
        <p14:creationId xmlns:p14="http://schemas.microsoft.com/office/powerpoint/2010/main" val="25900456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213B2-D1B7-FAAC-875D-F1BF24BBBCB8}"/>
              </a:ext>
            </a:extLst>
          </p:cNvPr>
          <p:cNvSpPr>
            <a:spLocks noGrp="1"/>
          </p:cNvSpPr>
          <p:nvPr>
            <p:ph type="title"/>
          </p:nvPr>
        </p:nvSpPr>
        <p:spPr/>
        <p:txBody>
          <a:bodyPr>
            <a:normAutofit/>
          </a:bodyPr>
          <a:lstStyle/>
          <a:p>
            <a:pPr marL="0" marR="0" lvl="0" indent="0" defTabSz="914400" rtl="0" eaLnBrk="0" fontAlgn="base" latinLnBrk="0" hangingPunct="0">
              <a:lnSpc>
                <a:spcPct val="100000"/>
              </a:lnSpc>
              <a:spcBef>
                <a:spcPct val="0"/>
              </a:spcBef>
              <a:spcAft>
                <a:spcPct val="0"/>
              </a:spcAft>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Image Tags</a:t>
            </a:r>
            <a:endParaRPr lang="en-US" dirty="0"/>
          </a:p>
        </p:txBody>
      </p:sp>
      <p:graphicFrame>
        <p:nvGraphicFramePr>
          <p:cNvPr id="4" name="Content Placeholder 3">
            <a:extLst>
              <a:ext uri="{FF2B5EF4-FFF2-40B4-BE49-F238E27FC236}">
                <a16:creationId xmlns:a16="http://schemas.microsoft.com/office/drawing/2014/main" id="{17CDE69B-2EF1-978F-5562-09D82E8FF3AF}"/>
              </a:ext>
            </a:extLst>
          </p:cNvPr>
          <p:cNvGraphicFramePr>
            <a:graphicFrameLocks noGrp="1"/>
          </p:cNvGraphicFramePr>
          <p:nvPr>
            <p:ph idx="1"/>
            <p:extLst>
              <p:ext uri="{D42A27DB-BD31-4B8C-83A1-F6EECF244321}">
                <p14:modId xmlns:p14="http://schemas.microsoft.com/office/powerpoint/2010/main" val="3834294996"/>
              </p:ext>
            </p:extLst>
          </p:nvPr>
        </p:nvGraphicFramePr>
        <p:xfrm>
          <a:off x="1047790" y="1936843"/>
          <a:ext cx="7421460" cy="2682240"/>
        </p:xfrm>
        <a:graphic>
          <a:graphicData uri="http://schemas.openxmlformats.org/drawingml/2006/table">
            <a:tbl>
              <a:tblPr/>
              <a:tblGrid>
                <a:gridCol w="3710730">
                  <a:extLst>
                    <a:ext uri="{9D8B030D-6E8A-4147-A177-3AD203B41FA5}">
                      <a16:colId xmlns:a16="http://schemas.microsoft.com/office/drawing/2014/main" val="2461357522"/>
                    </a:ext>
                  </a:extLst>
                </a:gridCol>
                <a:gridCol w="3710730">
                  <a:extLst>
                    <a:ext uri="{9D8B030D-6E8A-4147-A177-3AD203B41FA5}">
                      <a16:colId xmlns:a16="http://schemas.microsoft.com/office/drawing/2014/main" val="2128280553"/>
                    </a:ext>
                  </a:extLst>
                </a:gridCol>
              </a:tblGrid>
              <a:tr h="0">
                <a:tc>
                  <a:txBody>
                    <a:bodyPr/>
                    <a:lstStyle/>
                    <a:p>
                      <a:pPr algn="l" fontAlgn="t"/>
                      <a:r>
                        <a:rPr lang="en-US">
                          <a:effectLst/>
                        </a:rPr>
                        <a:t>Tag</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Description</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72752877"/>
                  </a:ext>
                </a:extLst>
              </a:tr>
              <a:tr h="0">
                <a:tc>
                  <a:txBody>
                    <a:bodyPr/>
                    <a:lstStyle/>
                    <a:p>
                      <a:pPr algn="l" fontAlgn="t"/>
                      <a:r>
                        <a:rPr lang="en-US" dirty="0">
                          <a:effectLst/>
                          <a:hlinkClick r:id="rId2"/>
                        </a:rPr>
                        <a:t>&lt;</a:t>
                      </a:r>
                      <a:r>
                        <a:rPr lang="en-US" dirty="0" err="1">
                          <a:effectLst/>
                          <a:hlinkClick r:id="rId2"/>
                        </a:rPr>
                        <a:t>img</a:t>
                      </a:r>
                      <a:r>
                        <a:rPr lang="en-US" dirty="0">
                          <a:effectLst/>
                          <a:hlinkClick r:id="rId2"/>
                        </a:rPr>
                        <a:t>&gt;</a:t>
                      </a:r>
                      <a:endParaRPr lang="en-US" dirty="0">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Defines an image</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640770590"/>
                  </a:ext>
                </a:extLst>
              </a:tr>
              <a:tr h="0">
                <a:tc>
                  <a:txBody>
                    <a:bodyPr/>
                    <a:lstStyle/>
                    <a:p>
                      <a:pPr algn="l" fontAlgn="t"/>
                      <a:r>
                        <a:rPr lang="en-US">
                          <a:effectLst/>
                          <a:hlinkClick r:id="rId3"/>
                        </a:rPr>
                        <a:t>&lt;map&gt;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Defines an image map</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636678864"/>
                  </a:ext>
                </a:extLst>
              </a:tr>
              <a:tr h="0">
                <a:tc>
                  <a:txBody>
                    <a:bodyPr/>
                    <a:lstStyle/>
                    <a:p>
                      <a:pPr algn="l" fontAlgn="t"/>
                      <a:r>
                        <a:rPr lang="en-US">
                          <a:effectLst/>
                          <a:hlinkClick r:id="rId4"/>
                        </a:rPr>
                        <a:t>&lt;area&gt;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Defines a clickable area inside an image map</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940734810"/>
                  </a:ext>
                </a:extLst>
              </a:tr>
              <a:tr h="0">
                <a:tc>
                  <a:txBody>
                    <a:bodyPr/>
                    <a:lstStyle/>
                    <a:p>
                      <a:pPr algn="l" fontAlgn="t"/>
                      <a:r>
                        <a:rPr lang="en-US">
                          <a:effectLst/>
                          <a:hlinkClick r:id="rId5"/>
                        </a:rPr>
                        <a:t>&lt;picture&gt;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effectLst/>
                        </a:rPr>
                        <a:t>Defines a container for multiple image resources</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784838763"/>
                  </a:ext>
                </a:extLst>
              </a:tr>
            </a:tbl>
          </a:graphicData>
        </a:graphic>
      </p:graphicFrame>
      <p:sp>
        <p:nvSpPr>
          <p:cNvPr id="5" name="Rectangle 1">
            <a:extLst>
              <a:ext uri="{FF2B5EF4-FFF2-40B4-BE49-F238E27FC236}">
                <a16:creationId xmlns:a16="http://schemas.microsoft.com/office/drawing/2014/main" id="{9756C930-6CE1-B5C9-836F-8F297C697466}"/>
              </a:ext>
            </a:extLst>
          </p:cNvPr>
          <p:cNvSpPr>
            <a:spLocks noChangeArrowheads="1"/>
          </p:cNvSpPr>
          <p:nvPr/>
        </p:nvSpPr>
        <p:spPr bwMode="auto">
          <a:xfrm>
            <a:off x="0" y="22795"/>
            <a:ext cx="65" cy="41160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23C32B18-9C2E-0539-E7CD-7E369DA404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21DF8-5CFA-3A0D-C6BC-3F1D0DA7198A}"/>
              </a:ext>
            </a:extLst>
          </p:cNvPr>
          <p:cNvSpPr>
            <a:spLocks noGrp="1"/>
          </p:cNvSpPr>
          <p:nvPr>
            <p:ph type="sldNum" sz="quarter" idx="12"/>
          </p:nvPr>
        </p:nvSpPr>
        <p:spPr/>
        <p:txBody>
          <a:bodyPr/>
          <a:lstStyle/>
          <a:p>
            <a:fld id="{9A74A80C-5778-49E5-A000-7BF9B366B601}" type="slidenum">
              <a:rPr lang="en-US" smtClean="0"/>
              <a:t>98</a:t>
            </a:fld>
            <a:endParaRPr lang="en-US"/>
          </a:p>
        </p:txBody>
      </p:sp>
    </p:spTree>
    <p:extLst>
      <p:ext uri="{BB962C8B-B14F-4D97-AF65-F5344CB8AC3E}">
        <p14:creationId xmlns:p14="http://schemas.microsoft.com/office/powerpoint/2010/main" val="6405039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857DF-D6B6-4B08-D7A1-59F928A80D3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67E7F26-DE2D-4C45-067A-AC9EA4BE0DC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E03E742-3D1F-A8A7-67C5-CF230E897953}"/>
              </a:ext>
            </a:extLst>
          </p:cNvPr>
          <p:cNvPicPr>
            <a:picLocks noChangeAspect="1"/>
          </p:cNvPicPr>
          <p:nvPr/>
        </p:nvPicPr>
        <p:blipFill>
          <a:blip r:embed="rId2"/>
          <a:stretch>
            <a:fillRect/>
          </a:stretch>
        </p:blipFill>
        <p:spPr>
          <a:xfrm>
            <a:off x="578892" y="133690"/>
            <a:ext cx="9196387" cy="6405222"/>
          </a:xfrm>
          <a:prstGeom prst="rect">
            <a:avLst/>
          </a:prstGeom>
        </p:spPr>
      </p:pic>
      <p:sp>
        <p:nvSpPr>
          <p:cNvPr id="4" name="Footer Placeholder 3">
            <a:extLst>
              <a:ext uri="{FF2B5EF4-FFF2-40B4-BE49-F238E27FC236}">
                <a16:creationId xmlns:a16="http://schemas.microsoft.com/office/drawing/2014/main" id="{757CE0BA-780B-FCB5-9938-C250D47480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4188BF-D2F4-EBD0-22A9-B5A6BFEF5D2C}"/>
              </a:ext>
            </a:extLst>
          </p:cNvPr>
          <p:cNvSpPr>
            <a:spLocks noGrp="1"/>
          </p:cNvSpPr>
          <p:nvPr>
            <p:ph type="sldNum" sz="quarter" idx="12"/>
          </p:nvPr>
        </p:nvSpPr>
        <p:spPr/>
        <p:txBody>
          <a:bodyPr/>
          <a:lstStyle/>
          <a:p>
            <a:fld id="{9A74A80C-5778-49E5-A000-7BF9B366B601}" type="slidenum">
              <a:rPr lang="en-US" smtClean="0"/>
              <a:t>99</a:t>
            </a:fld>
            <a:endParaRPr lang="en-US"/>
          </a:p>
        </p:txBody>
      </p:sp>
    </p:spTree>
    <p:extLst>
      <p:ext uri="{BB962C8B-B14F-4D97-AF65-F5344CB8AC3E}">
        <p14:creationId xmlns:p14="http://schemas.microsoft.com/office/powerpoint/2010/main" val="27279700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304</TotalTime>
  <Words>16085</Words>
  <Application>Microsoft Office PowerPoint</Application>
  <PresentationFormat>Widescreen</PresentationFormat>
  <Paragraphs>1617</Paragraphs>
  <Slides>216</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216</vt:i4>
      </vt:variant>
    </vt:vector>
  </HeadingPairs>
  <TitlesOfParts>
    <vt:vector size="225" baseType="lpstr">
      <vt:lpstr>Arial</vt:lpstr>
      <vt:lpstr>Calibri</vt:lpstr>
      <vt:lpstr>Calibri Light</vt:lpstr>
      <vt:lpstr>Consolas</vt:lpstr>
      <vt:lpstr>Google Sans</vt:lpstr>
      <vt:lpstr>Segoe UI</vt:lpstr>
      <vt:lpstr>Source Sans Pro</vt:lpstr>
      <vt:lpstr>Verdana</vt:lpstr>
      <vt:lpstr>Office Theme</vt:lpstr>
      <vt:lpstr>Html and CSS(html)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HTML contains several elements for defining text with a special meaning.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HTML Image Tags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Rowspan and Colspan</vt:lpstr>
      <vt:lpstr>PowerPoint Presentation</vt:lpstr>
      <vt:lpstr>PowerPoint Presentation</vt:lpstr>
      <vt:lpstr>PowerPoint Presentation</vt:lpstr>
      <vt:lpstr>PowerPoint Presentation</vt:lpstr>
      <vt:lpstr>PowerPoint Presentation</vt:lpstr>
      <vt:lpstr>HTML Table Colgroup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sepand</dc:creator>
  <cp:lastModifiedBy>sepand</cp:lastModifiedBy>
  <cp:revision>72</cp:revision>
  <dcterms:created xsi:type="dcterms:W3CDTF">2024-10-25T06:20:16Z</dcterms:created>
  <dcterms:modified xsi:type="dcterms:W3CDTF">2024-10-25T16:45:44Z</dcterms:modified>
</cp:coreProperties>
</file>